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0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69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5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23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96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5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6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4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12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769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2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53EB3-E1B6-4D11-B9DB-997263686C9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6E246-1BD9-4808-8C7A-57B14C16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01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lasesconalicia.com/cuna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908" y="235131"/>
            <a:ext cx="3934369" cy="63021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47" y="235131"/>
            <a:ext cx="3934369" cy="63021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4334692" y="374466"/>
            <a:ext cx="3934369" cy="630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7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CUNA</a:t>
            </a:r>
          </a:p>
          <a:p>
            <a:pPr marL="0" indent="0">
              <a:buNone/>
            </a:pPr>
            <a:r>
              <a:rPr lang="en-US" dirty="0" smtClean="0"/>
              <a:t>MES DE NOVIEMBRE</a:t>
            </a:r>
          </a:p>
          <a:p>
            <a:pPr marL="0" indent="0">
              <a:buNone/>
            </a:pPr>
            <a:r>
              <a:rPr lang="en-US" dirty="0" smtClean="0"/>
              <a:t>BANDERIN: GRACIAS JESUS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clasesconalicia.com/cuna.html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07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11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3</cp:revision>
  <dcterms:created xsi:type="dcterms:W3CDTF">2020-10-22T03:53:01Z</dcterms:created>
  <dcterms:modified xsi:type="dcterms:W3CDTF">2020-10-29T20:53:10Z</dcterms:modified>
</cp:coreProperties>
</file>