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2E78E-8A08-4BED-A381-93141DA5D8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F520C6-5D64-4659-87DC-1941B9FDD8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10E430-A3B6-456A-ACE7-6A98F6EC2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36CB6-1546-477E-9E69-ED529E073726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93042-BBE8-49E3-B948-7A35F6AC1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589C86-A2A3-47EA-8BC5-82DA14B88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9F24D-1490-47B0-ACA0-49102E65E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003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15D8D-F909-4E01-A8C0-F3F7166E4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75BFB-5C9D-4EC9-9F84-CCC3C047D0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06D38-4336-466F-9470-942A1FD71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36CB6-1546-477E-9E69-ED529E073726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50DB24-81AB-40DA-96C9-FDC988882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38FB1-AFD1-40EC-BC97-C9645172F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9F24D-1490-47B0-ACA0-49102E65E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470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AA193-E68E-49E8-9B69-599F7B98E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D8C09-21CC-4415-854A-FB7C07737E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982863-898B-403E-8EB4-307920FBD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36CB6-1546-477E-9E69-ED529E073726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F6CFDB-DBB1-4232-B2E2-16BC6F2E9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5A70EF-410E-412E-B86E-FB847A434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9F24D-1490-47B0-ACA0-49102E65E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7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21583-3CC6-4315-9291-A310EA71B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401E2C-4837-42B4-8590-19FE73CBD9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15A0EE-5848-4F78-B98A-41F7DDD7B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D70C90-86AC-4B76-AE68-CBA20BD1D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36CB6-1546-477E-9E69-ED529E073726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6A4377-DB6B-4B9C-BE04-C594922A9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23728D-E2D1-4524-AA4C-F23E66E8C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9F24D-1490-47B0-ACA0-49102E65E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939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66B48-500D-4627-BE88-7F27595ED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B06A86-C512-436A-97F7-4DE1107B0F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3082B-0575-45C1-B8AC-33D20D4EA9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5E58BD-936B-4336-B584-904F1E269B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502E0D-9CB2-426B-8CE6-58A6B9D10C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1190FE-3849-4FE7-8DDE-BB6A3C659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36CB6-1546-477E-9E69-ED529E073726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95E5F0-B736-45E2-9647-933BAC9B9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5F2E73-D26C-42FF-847A-D7B04B386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9F24D-1490-47B0-ACA0-49102E65E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033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99203-A680-4811-A767-333B595F7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B71DAA-73D6-4F2B-9F91-F407FD5AA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36CB6-1546-477E-9E69-ED529E073726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3255F3-04E9-4BAE-8593-9EC04266D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D7C4BC-EAF3-423F-BDF2-DF981C4C8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9F24D-1490-47B0-ACA0-49102E65E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409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4A8819-5C19-492E-BD16-BF6E8158E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36CB6-1546-477E-9E69-ED529E073726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9E1632-EB16-45F0-9D0A-37FE3CC10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C23910-039D-4500-8EEC-9F59CAD95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9F24D-1490-47B0-ACA0-49102E65E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885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32A04-0F7B-4EE1-B1FE-F23FCBC69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B93D0-8350-4FCF-ADC3-34308A2E42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69BFE3-62D6-4E10-86A1-DDD43A50B2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61C0D7-00F2-4362-860D-9BFA9D997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36CB6-1546-477E-9E69-ED529E073726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CB9DC0-3B3A-4A12-9E18-867B0D4D4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7C91DC-5313-4673-8BD6-CE69AE3EE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9F24D-1490-47B0-ACA0-49102E65E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19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2A2EC-83E1-4893-AE5A-CB62F79DE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07F4FC-97C8-4419-9028-1E8F857646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F7E9A-B048-4B41-9F7A-27BCD59C96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E5EF0F-1B53-4DC1-86EB-A2433AF4B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36CB6-1546-477E-9E69-ED529E073726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687FED-4888-4DDC-9088-E1A0AA457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1DA556-5A3F-4C05-AA94-61EA8EEB5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9F24D-1490-47B0-ACA0-49102E65E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928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D746B-AD5E-4800-A370-DFE0B9FA9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3195B2-02E8-42F7-8E79-36BCCC9E8D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5269B3-72F0-451F-A1DD-326AD1879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36CB6-1546-477E-9E69-ED529E073726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06EE12-5C6F-47C1-B755-A2148FE8E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717BE5-A76A-4280-ABD2-D70A9A3E6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9F24D-1490-47B0-ACA0-49102E65E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213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FA00C3-CE23-4565-B012-408B14659A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DD9764-DB28-4685-9328-AC173F0088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6DA6D6-AF0E-4ADB-9A05-94B8335CD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36CB6-1546-477E-9E69-ED529E073726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9D617F-5FD1-41F9-8F32-7006A0AB8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1DB5C4-3053-4734-9B3E-9BBC5E9EE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9F24D-1490-47B0-ACA0-49102E65E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827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9C0AEA-D685-4045-8093-D5008EA76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46D914-9E67-46AB-97CA-30F3BA016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1CFB60-A976-4564-A7D8-690461D971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36CB6-1546-477E-9E69-ED529E073726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6067F7-7221-4A3B-98FC-51FF214D7F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60203A-ACFC-4F44-9251-E2EFC9EF9D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9F24D-1490-47B0-ACA0-49102E65E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704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CF8D4-60FA-46C9-B6E3-EA5ED939BB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BBBEF3-4002-4731-9F99-B1EEFA27FD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beagle | Puppy clipart, Cute cartoon animals, Puppy cartoon">
            <a:extLst>
              <a:ext uri="{FF2B5EF4-FFF2-40B4-BE49-F238E27FC236}">
                <a16:creationId xmlns:a16="http://schemas.microsoft.com/office/drawing/2014/main" id="{621FBDBC-AAED-4BDD-87CA-8603A40C5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320" y="-344557"/>
            <a:ext cx="9586950" cy="7474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741BD92-454A-484A-9FFD-B451476EE5BD}"/>
              </a:ext>
            </a:extLst>
          </p:cNvPr>
          <p:cNvSpPr/>
          <p:nvPr/>
        </p:nvSpPr>
        <p:spPr>
          <a:xfrm>
            <a:off x="274771" y="106830"/>
            <a:ext cx="4899098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MI MASCOTA </a:t>
            </a:r>
          </a:p>
          <a:p>
            <a:pPr algn="ctr"/>
            <a:r>
              <a:rPr lang="en-US" sz="60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FAVORITA</a:t>
            </a:r>
          </a:p>
        </p:txBody>
      </p:sp>
    </p:spTree>
    <p:extLst>
      <p:ext uri="{BB962C8B-B14F-4D97-AF65-F5344CB8AC3E}">
        <p14:creationId xmlns:p14="http://schemas.microsoft.com/office/powerpoint/2010/main" val="2235609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37CC6-AA61-4F04-970A-6CBF60F70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22FBE-0319-4082-81AA-E488BB7AC5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F4836E-0FA7-4461-AACA-9557F0CF8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4" y="0"/>
            <a:ext cx="3140351" cy="68156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F106FF-4BC9-43C8-A3E9-3448EE1D5D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7025" y="65502"/>
            <a:ext cx="5273530" cy="32475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05B50A-E91B-42B6-950E-BA691A3C8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589337" y="930732"/>
            <a:ext cx="3787776" cy="85523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20DACDA-190A-4BC7-B51F-89BBE5809E7B}"/>
              </a:ext>
            </a:extLst>
          </p:cNvPr>
          <p:cNvSpPr/>
          <p:nvPr/>
        </p:nvSpPr>
        <p:spPr>
          <a:xfrm>
            <a:off x="3909391" y="3313043"/>
            <a:ext cx="3445566" cy="47707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81642E-AAD8-4169-9059-12CC9CD93618}"/>
              </a:ext>
            </a:extLst>
          </p:cNvPr>
          <p:cNvSpPr/>
          <p:nvPr/>
        </p:nvSpPr>
        <p:spPr>
          <a:xfrm>
            <a:off x="3061252" y="6679096"/>
            <a:ext cx="2239618" cy="50171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788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1A2A7-7117-4B96-9D3B-BDACBC1B1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56932-B9A0-45C2-AC2F-82F92D630A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837AF8-EB63-42BA-ACCB-C21E07A0F9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48" y="298002"/>
            <a:ext cx="4495800" cy="5665476"/>
          </a:xfrm>
          <a:prstGeom prst="rect">
            <a:avLst/>
          </a:prstGeom>
        </p:spPr>
      </p:pic>
      <p:pic>
        <p:nvPicPr>
          <p:cNvPr id="4100" name="Picture 4" descr="Dog Collar Png, Vectores, PSD, e Clipart Para Descarga Gratuita | pngtree">
            <a:extLst>
              <a:ext uri="{FF2B5EF4-FFF2-40B4-BE49-F238E27FC236}">
                <a16:creationId xmlns:a16="http://schemas.microsoft.com/office/drawing/2014/main" id="{BFE55B1D-6A0E-42F3-A765-44BA54656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408" y="11927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9217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E4F65-7686-4F0D-BA3B-047A6FEDA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A8E013-9709-4313-BD8A-765971D58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Bathtub Tub Bath - Free vector graphic on Pixabay">
            <a:extLst>
              <a:ext uri="{FF2B5EF4-FFF2-40B4-BE49-F238E27FC236}">
                <a16:creationId xmlns:a16="http://schemas.microsoft.com/office/drawing/2014/main" id="{ADC62BC6-6DB4-44A6-87E5-4EDA3224C8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82" y="102290"/>
            <a:ext cx="11701670" cy="6755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4571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</Words>
  <Application>Microsoft Office PowerPoint</Application>
  <PresentationFormat>Widescreen</PresentationFormat>
  <Paragraphs>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Algerian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Alicia Rivas</dc:creator>
  <cp:lastModifiedBy>Alicia Rivas</cp:lastModifiedBy>
  <cp:revision>2</cp:revision>
  <dcterms:created xsi:type="dcterms:W3CDTF">2022-01-07T02:10:30Z</dcterms:created>
  <dcterms:modified xsi:type="dcterms:W3CDTF">2022-01-18T20:04:11Z</dcterms:modified>
</cp:coreProperties>
</file>