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89775-A561-4237-9E0F-8BB8776B7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F2F98-67B4-45C1-A096-8200EB410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32CFE-46BD-4DF1-8BF1-E451C490B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0CC2B-7AAD-4DF3-A5C6-8D25084CA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A652C-917E-4918-8733-D7B95428C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27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AC3B5-C68E-4B14-A81C-FEF71EB3D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3C0B0-1613-4871-89DE-B2AC5B6F6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3D19D-8DC5-47EE-979E-9D4801DBB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6D422-E2C3-4D4F-9746-87AADF724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C231C-C085-4F9B-AB0C-36ACBD90A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9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ACBB8-3963-4C02-98A4-41A2C73EE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B8E01-722F-47EE-AC91-A4F1CF27B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9935F-10E6-4E9A-9F84-792AE7080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CF41B-D96C-487E-8ED1-004CAFEB0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8E207-C44A-45CA-AED3-954FB50D8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73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940B8-87A3-4B67-9F2F-EF46DACB8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2E083-92C8-43D4-98C6-588E82F3F0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CFF574-3F49-4987-8C04-4358A7E65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8568A-E932-4FC7-982F-4593BA2F2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2CD2E-2403-4157-90F9-937EA233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7DBFF-C3C3-459B-912A-F9D1BE6E6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16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B5EB6-6EBF-403A-AAD6-28789DA7D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539F8-7DB3-4B20-A574-3C8D3F547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FD814C-C5EB-4A17-AC6E-45B1C1208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0FCF1D-D583-4FD6-8A7D-8FB5F051D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6DFBB4-3CEA-40F0-AA03-AEE11D2CEF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AA84E7-825B-4EF2-91D5-60CD56592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8CAA4C-E23D-4F53-8151-A93A1F734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0D5E3C-E3A3-4D80-940E-B3AF2AC7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6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41B73-7003-4B77-AAA6-10649CD65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2AFB72-9BF8-4ED3-BD57-7819761C0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276208-D7E8-4BA6-A6A4-6C0B30F84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3EDDF9-0AA5-4004-BDEC-575417CFC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3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E5153C-88AC-4EF6-9A51-A7F240A2F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1B33AC-919B-4165-8380-64BDE9F1C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E4091-0D9D-45F8-B531-3F0DB7FC8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30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8F890-0424-4337-9DE0-68ADC1B1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1A86D-49BE-44FA-A5C3-C6CA9B65C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2FA40-CAEF-486A-8317-D39501AA3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B89BD-14F1-40B4-A82C-A85BB0A1F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5ACDC6-D3CC-4473-B3CE-3971D4EF4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C78BC1-C2F0-4430-86EC-E0C8566FC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2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1C089-1D57-4E74-9F4E-D4F45595A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22C56A-3EE3-4139-A1C4-9DD9DE06C8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5162E-CCCF-4AF3-8520-0BE0D8A36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D4D84-7EEC-46BD-A1AE-B7E21AD33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0965B6-B724-427E-A4DF-DED6C8097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A5219-36AF-4747-9CEA-8B2AFC24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56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180C0-953A-43D0-AE32-AB84608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32F7B3-6C97-4326-A016-ED4BA314D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75F12-4F3F-45BB-81D3-DC944C232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EDF0A-1F2B-4946-814A-C5643F910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2EA56-0465-459D-8BB2-6605BA55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4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C7E1CE-AD30-4628-BB6D-EC83E6EFDD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6F15A0-AAE1-4054-889B-95DF694DD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B1031-AFC0-47F1-8E1E-9D942763D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8A689-43DF-409F-B9CE-023BB3876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9E4DB-F70F-407F-AB1E-02FD733F7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8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14682C-0F36-4715-A996-AF6EC675F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D3F7E2-0EE5-421B-B3DD-05B3CF9F0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335C9-2671-4097-AAF1-91974C79BA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6FCBE-2B71-49D9-9229-6BAED68B344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527D6-C38A-41D4-9A06-6FB4D6B1D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D7D09-47CC-429C-A3CB-3F24C460A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6D82-AA73-4E6E-8801-DE6A8D72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4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005DA-C4FC-47FF-ACDA-6B5D70B9DA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D650CC-2DE4-4E18-BC2B-5769FF76EF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49D8CE-53B6-4E10-90EA-4E91B2A03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51" y="267597"/>
            <a:ext cx="3822010" cy="6276797"/>
          </a:xfrm>
          <a:prstGeom prst="rect">
            <a:avLst/>
          </a:prstGeom>
        </p:spPr>
      </p:pic>
      <p:pic>
        <p:nvPicPr>
          <p:cNvPr id="1026" name="Picture 2" descr="Resultado de imagen de SOL  CLIPART">
            <a:extLst>
              <a:ext uri="{FF2B5EF4-FFF2-40B4-BE49-F238E27FC236}">
                <a16:creationId xmlns:a16="http://schemas.microsoft.com/office/drawing/2014/main" id="{692FC753-EF59-4182-AC74-5FE2AC007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896" y="267597"/>
            <a:ext cx="2921957" cy="298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7FECF1-2AA0-4A85-9E30-89414A6C6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7286" y="114872"/>
            <a:ext cx="2921957" cy="29706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9C33C5-EA6B-4864-8EEB-1573218CF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8190" y="3755907"/>
            <a:ext cx="2921957" cy="29706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A5F2DF-081C-4DAC-A0D9-6F73610C7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390" y="3602038"/>
            <a:ext cx="2921957" cy="297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04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F798B-95F9-4E92-BEBD-2CD228031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C78A6-23BF-4BB4-9E35-EB7D214DF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AD74F9-E483-4890-929F-9C645C88E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286" y="114872"/>
            <a:ext cx="2921957" cy="29706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5B83EB-5666-4BBE-8C22-5017821A1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800" y="272829"/>
            <a:ext cx="2921957" cy="2970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CE3261-C570-42B0-8822-C98D0F8C4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285" y="3280096"/>
            <a:ext cx="2921957" cy="2970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E9FCDF-6C3A-490F-9B31-E249FF16B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43" y="3353885"/>
            <a:ext cx="2921957" cy="2970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8421D3-C3E3-43A0-B679-F2F5021EE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86" y="184584"/>
            <a:ext cx="2921957" cy="29706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1039EB-3F9B-4C3A-A3E9-A8339343A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800" y="3739342"/>
            <a:ext cx="2921957" cy="297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05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9E94-58CA-4F45-B789-7C9CB837D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602A7-A641-4B3C-BFCA-8E1480DAB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Resultado de imagen de LEON  CLIPART">
            <a:extLst>
              <a:ext uri="{FF2B5EF4-FFF2-40B4-BE49-F238E27FC236}">
                <a16:creationId xmlns:a16="http://schemas.microsoft.com/office/drawing/2014/main" id="{706C136A-92DC-474D-B356-4A07DDE60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85" y="565799"/>
            <a:ext cx="5378380" cy="513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OSO  CLIPART">
            <a:extLst>
              <a:ext uri="{FF2B5EF4-FFF2-40B4-BE49-F238E27FC236}">
                <a16:creationId xmlns:a16="http://schemas.microsoft.com/office/drawing/2014/main" id="{F7765007-2C07-46D9-8ADD-3872A0892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5" y="95424"/>
            <a:ext cx="5304524" cy="390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6798AD-3134-49BA-949D-DF0D909E0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268607" y="3582682"/>
            <a:ext cx="2590878" cy="369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38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1</cp:revision>
  <dcterms:created xsi:type="dcterms:W3CDTF">2021-02-09T11:14:07Z</dcterms:created>
  <dcterms:modified xsi:type="dcterms:W3CDTF">2021-02-09T11:19:54Z</dcterms:modified>
</cp:coreProperties>
</file>