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4790-7DE7-4C65-930E-C59EEF5A5419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70A6C-FB29-4D80-973D-D7A57A3BE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02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4790-7DE7-4C65-930E-C59EEF5A5419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70A6C-FB29-4D80-973D-D7A57A3BE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363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4790-7DE7-4C65-930E-C59EEF5A5419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70A6C-FB29-4D80-973D-D7A57A3BE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495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4790-7DE7-4C65-930E-C59EEF5A5419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70A6C-FB29-4D80-973D-D7A57A3BE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603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4790-7DE7-4C65-930E-C59EEF5A5419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70A6C-FB29-4D80-973D-D7A57A3BE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125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4790-7DE7-4C65-930E-C59EEF5A5419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70A6C-FB29-4D80-973D-D7A57A3BE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033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4790-7DE7-4C65-930E-C59EEF5A5419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70A6C-FB29-4D80-973D-D7A57A3BE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371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4790-7DE7-4C65-930E-C59EEF5A5419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70A6C-FB29-4D80-973D-D7A57A3BE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41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4790-7DE7-4C65-930E-C59EEF5A5419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70A6C-FB29-4D80-973D-D7A57A3BE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732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4790-7DE7-4C65-930E-C59EEF5A5419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70A6C-FB29-4D80-973D-D7A57A3BE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214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4790-7DE7-4C65-930E-C59EEF5A5419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70A6C-FB29-4D80-973D-D7A57A3BE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950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34790-7DE7-4C65-930E-C59EEF5A5419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70A6C-FB29-4D80-973D-D7A57A3BE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8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43359" y="198378"/>
            <a:ext cx="873104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 smtClean="0">
                <a:ln w="76200">
                  <a:solidFill>
                    <a:srgbClr val="FF0000"/>
                  </a:solidFill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DIOSES EGIPCIOS</a:t>
            </a:r>
            <a:endParaRPr lang="en-US" sz="9600" b="0" cap="none" spc="0" dirty="0">
              <a:ln w="76200">
                <a:solidFill>
                  <a:srgbClr val="FF0000"/>
                </a:solidFill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26" name="Picture 2" descr="Image result for rio nilo antiguo egip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26" y="1865970"/>
            <a:ext cx="2214137" cy="163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S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41" y="4156988"/>
            <a:ext cx="2189409" cy="218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9926" y="1937028"/>
            <a:ext cx="2149967" cy="18184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9926" y="4520755"/>
            <a:ext cx="2439846" cy="1580211"/>
          </a:xfrm>
          <a:prstGeom prst="rect">
            <a:avLst/>
          </a:prstGeom>
        </p:spPr>
      </p:pic>
      <p:pic>
        <p:nvPicPr>
          <p:cNvPr id="1030" name="Picture 6" descr="Image result for VAC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4420" y="1841455"/>
            <a:ext cx="1883673" cy="1914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CARNER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0727" y="4105769"/>
            <a:ext cx="1995197" cy="199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83200" y="1352253"/>
            <a:ext cx="225196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RIO NILO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74822" y="1306373"/>
            <a:ext cx="14790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RANA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628407" y="1475650"/>
            <a:ext cx="142975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VACA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7437" y="3479593"/>
            <a:ext cx="196271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d</a:t>
            </a:r>
            <a:r>
              <a:rPr lang="en-US" sz="2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ios</a:t>
            </a:r>
            <a:r>
              <a:rPr lang="en-US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US" sz="2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hapi</a:t>
            </a:r>
            <a:endParaRPr lang="en-US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049" y="4061982"/>
            <a:ext cx="109677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SOL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7198" y="6084787"/>
            <a:ext cx="152612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dios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ra</a:t>
            </a:r>
            <a:endParaRPr lang="en-US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99886" y="1896757"/>
            <a:ext cx="199766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d</a:t>
            </a:r>
            <a:r>
              <a:rPr lang="en-US" sz="2800" b="0" cap="none" spc="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ios</a:t>
            </a:r>
            <a:r>
              <a:rPr lang="en-US" sz="28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2800" b="0" cap="none" spc="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heqt</a:t>
            </a:r>
            <a:endParaRPr lang="en-US" sz="28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82698" y="4001179"/>
            <a:ext cx="146206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TORO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725612" y="4104135"/>
            <a:ext cx="243310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CARNERO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78403" y="6083153"/>
            <a:ext cx="194348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d</a:t>
            </a:r>
            <a:r>
              <a:rPr lang="en-US" sz="28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ios</a:t>
            </a:r>
            <a:r>
              <a:rPr lang="en-US" sz="28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28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apis</a:t>
            </a:r>
            <a:endParaRPr lang="en-US" sz="28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884838" y="3567265"/>
            <a:ext cx="254775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d</a:t>
            </a:r>
            <a:r>
              <a:rPr lang="en-US" sz="2800" b="0" cap="none" spc="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ios</a:t>
            </a:r>
            <a:r>
              <a:rPr lang="en-US" sz="28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2800" b="0" cap="none" spc="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hatrbor</a:t>
            </a:r>
            <a:endParaRPr lang="en-US" sz="28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569001" y="5849848"/>
            <a:ext cx="243688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d</a:t>
            </a:r>
            <a:r>
              <a:rPr lang="en-US" sz="2800" b="0" cap="none" spc="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ios</a:t>
            </a:r>
            <a:r>
              <a:rPr lang="en-US" sz="28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2800" b="0" cap="none" spc="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hkmun</a:t>
            </a:r>
            <a:endParaRPr lang="en-US" sz="28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562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rio nilo antiguo egip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18" y="178838"/>
            <a:ext cx="6202409" cy="5088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Image result for CARNER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741" y="370896"/>
            <a:ext cx="5553386" cy="55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206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09" y="404442"/>
            <a:ext cx="5795326" cy="4901654"/>
          </a:xfrm>
          <a:prstGeom prst="rect">
            <a:avLst/>
          </a:prstGeom>
        </p:spPr>
      </p:pic>
      <p:pic>
        <p:nvPicPr>
          <p:cNvPr id="5" name="Picture 6" descr="Image result for VA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403" y="231595"/>
            <a:ext cx="5957597" cy="528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0544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mage result for S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50" y="190295"/>
            <a:ext cx="6352173" cy="6352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4923" y="1223763"/>
            <a:ext cx="5706574" cy="455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9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90154"/>
            <a:ext cx="5383369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RIO NILO</a:t>
            </a:r>
          </a:p>
          <a:p>
            <a:pPr algn="ctr"/>
            <a:r>
              <a:rPr lang="en-US" sz="7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RANA</a:t>
            </a:r>
          </a:p>
          <a:p>
            <a:pPr algn="ctr"/>
            <a:r>
              <a:rPr lang="en-US" sz="7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VACA</a:t>
            </a:r>
          </a:p>
          <a:p>
            <a:pPr algn="ctr"/>
            <a:r>
              <a:rPr lang="en-US" sz="7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SOL</a:t>
            </a:r>
          </a:p>
          <a:p>
            <a:pPr algn="ctr"/>
            <a:r>
              <a:rPr lang="en-US" sz="7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TORO</a:t>
            </a:r>
          </a:p>
          <a:p>
            <a:pPr algn="ctr"/>
            <a:r>
              <a:rPr lang="en-US" sz="7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CARNERO</a:t>
            </a:r>
            <a:endParaRPr lang="en-US" sz="7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06916" y="90154"/>
            <a:ext cx="5763053" cy="618630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dirty="0" err="1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d</a:t>
            </a:r>
            <a:r>
              <a:rPr lang="en-US" sz="6600" b="0" cap="none" spc="0" dirty="0" err="1" smtClean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ios</a:t>
            </a:r>
            <a:r>
              <a:rPr lang="en-US" sz="6600" b="0" cap="none" spc="0" dirty="0" smtClean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6600" b="0" cap="none" spc="0" dirty="0" err="1" smtClean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hapi</a:t>
            </a:r>
            <a:endParaRPr lang="en-US" sz="6600" b="0" cap="none" spc="0" dirty="0" smtClean="0">
              <a:ln w="0"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en-US" sz="6600" dirty="0" err="1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d</a:t>
            </a:r>
            <a:r>
              <a:rPr lang="en-US" sz="6600" dirty="0" err="1" smtClean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ios</a:t>
            </a:r>
            <a:r>
              <a:rPr lang="en-US" sz="6600" dirty="0" smtClean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6600" dirty="0" err="1" smtClean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ra</a:t>
            </a:r>
            <a:endParaRPr lang="en-US" sz="6600" dirty="0" smtClean="0">
              <a:ln w="0"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en-US" sz="6600" dirty="0" err="1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d</a:t>
            </a:r>
            <a:r>
              <a:rPr lang="en-US" sz="6600" b="0" cap="none" spc="0" dirty="0" err="1" smtClean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ios</a:t>
            </a:r>
            <a:r>
              <a:rPr lang="en-US" sz="6600" b="0" cap="none" spc="0" dirty="0" smtClean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  </a:t>
            </a:r>
            <a:r>
              <a:rPr lang="en-US" sz="6600" b="0" cap="none" spc="0" dirty="0" err="1" smtClean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hept</a:t>
            </a:r>
            <a:endParaRPr lang="en-US" sz="6600" b="0" cap="none" spc="0" dirty="0" smtClean="0">
              <a:ln w="0"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en-US" sz="6600" dirty="0" err="1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d</a:t>
            </a:r>
            <a:r>
              <a:rPr lang="en-US" sz="6600" dirty="0" err="1" smtClean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ios</a:t>
            </a:r>
            <a:r>
              <a:rPr lang="en-US" sz="6600" dirty="0" smtClean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6600" dirty="0" err="1" smtClean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apis</a:t>
            </a:r>
            <a:endParaRPr lang="en-US" sz="6600" dirty="0" smtClean="0">
              <a:ln w="0"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en-US" sz="6600" dirty="0" err="1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d</a:t>
            </a:r>
            <a:r>
              <a:rPr lang="en-US" sz="6600" b="0" cap="none" spc="0" dirty="0" err="1" smtClean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ios</a:t>
            </a:r>
            <a:r>
              <a:rPr lang="en-US" sz="6600" b="0" cap="none" spc="0" dirty="0" smtClean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6600" b="0" cap="none" spc="0" dirty="0" err="1" smtClean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hatrbor</a:t>
            </a:r>
            <a:endParaRPr lang="en-US" sz="6600" b="0" cap="none" spc="0" dirty="0" smtClean="0">
              <a:ln w="0"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en-US" sz="6600" dirty="0" err="1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d</a:t>
            </a:r>
            <a:r>
              <a:rPr lang="en-US" sz="6600" dirty="0" err="1" smtClean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ios</a:t>
            </a:r>
            <a:r>
              <a:rPr lang="en-US" sz="6600" dirty="0" smtClean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6600" dirty="0" err="1" smtClean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khmun</a:t>
            </a:r>
            <a:endParaRPr lang="en-US" sz="6600" b="0" cap="none" spc="0" dirty="0">
              <a:ln w="0"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742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40</Words>
  <Application>Microsoft Office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</dc:creator>
  <cp:lastModifiedBy>robert</cp:lastModifiedBy>
  <cp:revision>5</cp:revision>
  <dcterms:created xsi:type="dcterms:W3CDTF">2017-01-21T02:21:42Z</dcterms:created>
  <dcterms:modified xsi:type="dcterms:W3CDTF">2017-03-14T10:04:23Z</dcterms:modified>
</cp:coreProperties>
</file>