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3" r:id="rId5"/>
    <p:sldId id="262" r:id="rId6"/>
    <p:sldId id="264" r:id="rId7"/>
    <p:sldId id="265" r:id="rId8"/>
    <p:sldId id="266" r:id="rId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2F56-1D8D-4A8B-9E2B-818C643A9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DF74C-1DA9-4427-8A42-8A995B690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964A0-AB0B-46E2-99C9-64F61D9ED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DAA40-1D53-49A2-9507-064B4418C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5A43A-30FD-47C7-8FDC-32F40912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4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1C966-A434-4D91-B881-6C5C1CDC4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7D6A9-C76D-4FDB-962A-6A2872FB4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48524-AC58-4765-B75E-11101C5BC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AFA69-63CB-490D-B0C2-7A5FCD7DF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961CB-5013-4BAD-B942-56D2463C7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7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6E5E-C019-4FCF-8395-9F56A2B7B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A6332-A831-482C-AB27-1439736CB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9DB22-1FDC-4791-AB84-2C3C1285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FAB05-1E4E-4F54-96C5-A92758AB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F56B4-A720-444A-8EE1-FFD088B4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53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BE036-E9D2-40F5-8AE8-A1AF0EAD3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A5686-9F08-4079-A71E-BDDC4F0A37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5BE1B-F669-4C8F-B394-64FBB966E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8B419-1005-4F9E-BF67-A751AEAD4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73A3B-D3B7-43F3-BC2E-A99BAEF1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BEA9D-9BBE-4D3F-BA0D-13402B91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03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1F8BA-3447-4762-A83B-45366518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4018C-0263-41FD-80CF-58E17B673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2254E-A6BC-40F4-ADF8-B9BDA860F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AE6321-E45D-4FEF-BFFF-ACE17CE83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354B95-8CC2-4CC3-B2EA-4009A1EBE8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B2F39A-63F5-4267-A032-739B8C0C4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8FA854-E124-4A16-AFF8-E661BBE80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CE3B7F-F920-45DD-9D55-F8B05943E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67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14166-97DC-4B8A-A03C-C554121E2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BAE0D-CD90-4350-B3E0-04085C389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7E23C-57AF-4773-A255-09EC2B4A5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04D86-4308-4640-B408-A831A18F3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75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0DE1B-BD64-454A-8D8B-160A1D5DA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BF4462-D704-48E5-9CFF-A4E20985E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D0563-CE70-446F-9872-4841ABC4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11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3C18-D0CB-46F2-81E9-9900FCB3C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02D12-1B82-4ED0-83B1-DE3D78637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381FC-FF20-4084-9DB9-AA8C6D548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5F33F9-9962-422D-8B17-A11F65F8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D2A1D-E6F8-4165-814B-9C109FCDF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F76E1-B45D-44BB-825B-504F4B47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74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0428-7D92-4A02-AF38-49C35CA87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1F71C2-F4AB-4A21-8DC0-7DC4FA4A5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84FC6-94D0-4DEA-BEA8-849BD69EA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E84C6-7039-4E31-89CC-51D3FE94B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002C4-77CB-44F4-BB6E-4A56D6A67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53C29-EA4D-4325-A688-59611629D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2706E-DB3E-4258-81BF-975444DE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C8ABD-88D4-4C85-BA91-3BE4A4DCE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2F575-4842-4A60-AE53-F0F48D81B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2ED86-3D5C-485F-A253-8F4839EE4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DA80D-4E82-4464-BBCC-5365B4C4B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0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A453B3-5FE0-4BF7-AF7F-88DF8A7918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930BC8-2234-48F2-ADC1-F23856836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DA3CE-7370-4FDC-80FA-832563910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C3DEB-5AC2-410E-8148-2ABD6F6F0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01152-1642-4F36-B07A-646E8A798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95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9FFB3E-B834-4F10-B15A-4B9517EA4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FD831-9B36-490E-96A9-530CD3EF8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CE93E-BBBC-4F38-8776-13C98EE1E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E9F8E-2ADB-4693-A5B9-4123B7CA5882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A70B-5172-4F70-A9F0-495416D39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996FA-4AC3-44B6-AA68-252E0A5ED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C9682-A02B-4CF3-84E1-BFEB11C2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2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D2C4B-A031-43FE-83DE-211F17846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7193D-E4BD-4178-AC1C-464B3D576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artoon illustration of E letter for elephant - 13070807">
            <a:extLst>
              <a:ext uri="{FF2B5EF4-FFF2-40B4-BE49-F238E27FC236}">
                <a16:creationId xmlns:a16="http://schemas.microsoft.com/office/drawing/2014/main" id="{89E590A8-AA8C-4863-BC0E-1C8B8C25C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39" y="0"/>
            <a:ext cx="480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artoon illustration of L letter for ladybug - 13070814">
            <a:extLst>
              <a:ext uri="{FF2B5EF4-FFF2-40B4-BE49-F238E27FC236}">
                <a16:creationId xmlns:a16="http://schemas.microsoft.com/office/drawing/2014/main" id="{51843B54-2B85-4784-9816-A108DD618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940" y="0"/>
            <a:ext cx="4616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021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2E08-10AB-401E-91EE-6ED760BEF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7ED46-C0C6-4D0C-9BD7-0F1ED8FE1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4" name="Picture 4" descr="cartoon illustration of G letter for gorilla - 13070795">
            <a:extLst>
              <a:ext uri="{FF2B5EF4-FFF2-40B4-BE49-F238E27FC236}">
                <a16:creationId xmlns:a16="http://schemas.microsoft.com/office/drawing/2014/main" id="{80B2A2A8-51F7-4037-A296-1683C839B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62" y="-106017"/>
            <a:ext cx="5761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artoon illustration of R letter for ram - 13124287">
            <a:extLst>
              <a:ext uri="{FF2B5EF4-FFF2-40B4-BE49-F238E27FC236}">
                <a16:creationId xmlns:a16="http://schemas.microsoft.com/office/drawing/2014/main" id="{AB547861-E61A-43EC-B505-FE8625CE2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7" y="0"/>
            <a:ext cx="5227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71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B550-2788-4E0B-B598-1A275368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4E1A7-7927-4375-B08A-C2E4970C9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artoon illustration of A letter for ant - 13070791">
            <a:extLst>
              <a:ext uri="{FF2B5EF4-FFF2-40B4-BE49-F238E27FC236}">
                <a16:creationId xmlns:a16="http://schemas.microsoft.com/office/drawing/2014/main" id="{D9FA9FB5-8A18-4A3C-940A-75FF7C182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79" y="0"/>
            <a:ext cx="5202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C12325-198C-4C9C-92A6-8F2E8B451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3492" y="-675861"/>
            <a:ext cx="6298508" cy="773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89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FFAA3-6052-41C5-801D-BDD658A3A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7D77C-D6DF-4BE1-B661-F47469902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cartoon illustration of B letter for bee - 13070797">
            <a:extLst>
              <a:ext uri="{FF2B5EF4-FFF2-40B4-BE49-F238E27FC236}">
                <a16:creationId xmlns:a16="http://schemas.microsoft.com/office/drawing/2014/main" id="{FEB34E3B-32FC-4C78-95B2-AF8A0F6C6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55" y="0"/>
            <a:ext cx="5365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rtoon illustration of A letter for ant - 13070791">
            <a:extLst>
              <a:ext uri="{FF2B5EF4-FFF2-40B4-BE49-F238E27FC236}">
                <a16:creationId xmlns:a16="http://schemas.microsoft.com/office/drawing/2014/main" id="{7028E7CF-AD82-4ECE-94F1-22CE600E5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908" y="0"/>
            <a:ext cx="5202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76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96F7D-FB8F-4CA0-A29E-0E60DDDA6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583C1-FD19-4CCA-ABFC-5138BDE2F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artoon illustration of R letter for rooster - 13124311">
            <a:extLst>
              <a:ext uri="{FF2B5EF4-FFF2-40B4-BE49-F238E27FC236}">
                <a16:creationId xmlns:a16="http://schemas.microsoft.com/office/drawing/2014/main" id="{63C8B55D-C7EF-45EF-A310-F22FCD6AD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01" y="0"/>
            <a:ext cx="5254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artoon illustration of C letter for cat - 13070806">
            <a:extLst>
              <a:ext uri="{FF2B5EF4-FFF2-40B4-BE49-F238E27FC236}">
                <a16:creationId xmlns:a16="http://schemas.microsoft.com/office/drawing/2014/main" id="{0FD35D11-3E86-4418-8479-33E317B0C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-145774"/>
            <a:ext cx="5665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666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74FF-64B8-4CA1-9223-9E9A6B494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87129-E06D-4079-AB7A-9BEBB0EF0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artoon illustration of O letter for octopus - 13124236">
            <a:extLst>
              <a:ext uri="{FF2B5EF4-FFF2-40B4-BE49-F238E27FC236}">
                <a16:creationId xmlns:a16="http://schemas.microsoft.com/office/drawing/2014/main" id="{2AA40ED0-9441-4F7C-8BD2-8581972F3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0" y="0"/>
            <a:ext cx="4768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artoon illustration of D letter for dog - 13070787">
            <a:extLst>
              <a:ext uri="{FF2B5EF4-FFF2-40B4-BE49-F238E27FC236}">
                <a16:creationId xmlns:a16="http://schemas.microsoft.com/office/drawing/2014/main" id="{A78821B9-483A-4CE4-A1E4-5102B42F9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049" y="0"/>
            <a:ext cx="5227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806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8B60-4FEE-480F-BD71-BAF36C99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D08B-10A4-4470-888D-F6B774547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artoon illustration of E letter for elephant - 13070807">
            <a:extLst>
              <a:ext uri="{FF2B5EF4-FFF2-40B4-BE49-F238E27FC236}">
                <a16:creationId xmlns:a16="http://schemas.microsoft.com/office/drawing/2014/main" id="{033D9202-4658-488D-A1C1-112513FAB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78" y="0"/>
            <a:ext cx="480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47B4FA-DA07-450B-81AB-F08832BA6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3492" y="-702365"/>
            <a:ext cx="6298508" cy="773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85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A32A4-1472-484C-AC80-9D3F6B07A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1787-AAD5-41AA-A462-1C41A5B62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artoon illustration of E letter for elephant - 13070807">
            <a:extLst>
              <a:ext uri="{FF2B5EF4-FFF2-40B4-BE49-F238E27FC236}">
                <a16:creationId xmlns:a16="http://schemas.microsoft.com/office/drawing/2014/main" id="{7F3696E3-D1FC-4938-8ED4-EF38D6F91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387" y="0"/>
            <a:ext cx="480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rtoon illustration of O letter for octopus - 13124236">
            <a:extLst>
              <a:ext uri="{FF2B5EF4-FFF2-40B4-BE49-F238E27FC236}">
                <a16:creationId xmlns:a16="http://schemas.microsoft.com/office/drawing/2014/main" id="{542D4BBE-CED4-4381-B82F-9A7B0EF4B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0" y="0"/>
            <a:ext cx="4768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531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1</cp:revision>
  <cp:lastPrinted>2021-11-20T03:51:54Z</cp:lastPrinted>
  <dcterms:created xsi:type="dcterms:W3CDTF">2021-11-20T03:47:50Z</dcterms:created>
  <dcterms:modified xsi:type="dcterms:W3CDTF">2021-11-20T04:41:46Z</dcterms:modified>
</cp:coreProperties>
</file>