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cia Rivas" userId="e3e83f54d38ec3e5" providerId="LiveId" clId="{8E2838D1-784A-4485-BFCF-F62CD132F871}"/>
    <pc:docChg chg="custSel addSld modSld">
      <pc:chgData name="Alicia Rivas" userId="e3e83f54d38ec3e5" providerId="LiveId" clId="{8E2838D1-784A-4485-BFCF-F62CD132F871}" dt="2021-09-06T00:31:45.076" v="112" actId="1076"/>
      <pc:docMkLst>
        <pc:docMk/>
      </pc:docMkLst>
      <pc:sldChg chg="addSp delSp modSp new mod">
        <pc:chgData name="Alicia Rivas" userId="e3e83f54d38ec3e5" providerId="LiveId" clId="{8E2838D1-784A-4485-BFCF-F62CD132F871}" dt="2021-09-06T00:31:45.076" v="112" actId="1076"/>
        <pc:sldMkLst>
          <pc:docMk/>
          <pc:sldMk cId="4027634335" sldId="262"/>
        </pc:sldMkLst>
        <pc:spChg chg="del">
          <ac:chgData name="Alicia Rivas" userId="e3e83f54d38ec3e5" providerId="LiveId" clId="{8E2838D1-784A-4485-BFCF-F62CD132F871}" dt="2021-09-06T00:30:33.545" v="1" actId="478"/>
          <ac:spMkLst>
            <pc:docMk/>
            <pc:sldMk cId="4027634335" sldId="262"/>
            <ac:spMk id="2" creationId="{65023F56-304E-465D-A195-81E44C81C16D}"/>
          </ac:spMkLst>
        </pc:spChg>
        <pc:spChg chg="del mod">
          <ac:chgData name="Alicia Rivas" userId="e3e83f54d38ec3e5" providerId="LiveId" clId="{8E2838D1-784A-4485-BFCF-F62CD132F871}" dt="2021-09-06T00:30:34.937" v="3" actId="478"/>
          <ac:spMkLst>
            <pc:docMk/>
            <pc:sldMk cId="4027634335" sldId="262"/>
            <ac:spMk id="3" creationId="{8BABA346-B304-4D38-9CE7-49DE77BC9F3E}"/>
          </ac:spMkLst>
        </pc:spChg>
        <pc:spChg chg="add mod">
          <ac:chgData name="Alicia Rivas" userId="e3e83f54d38ec3e5" providerId="LiveId" clId="{8E2838D1-784A-4485-BFCF-F62CD132F871}" dt="2021-09-06T00:31:45.076" v="112" actId="1076"/>
          <ac:spMkLst>
            <pc:docMk/>
            <pc:sldMk cId="4027634335" sldId="262"/>
            <ac:spMk id="4" creationId="{E292A4F1-58BA-472A-81DB-6387875FF74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E7817-A4FA-4A26-9D0B-D92767494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F8C61-554B-457B-B4F2-2189390797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B0173-A397-4340-BDD1-232990CFE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1704-68CD-434B-910A-F7C64DF0A445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D368A-C2C5-4ECA-831F-999C33373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D7378-FDFB-46BE-8A26-3F70A5CD5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58CE-FF30-4AD3-ADC5-7EB561A41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5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B6C70-9B8F-4B3B-BF65-EC3E03A60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0D618-5BB6-400C-B593-E9A86E42A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7E5A6-CE89-409A-8693-EEC00EB2F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1704-68CD-434B-910A-F7C64DF0A445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0522B-8E79-4973-A881-32D23C2AD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D6B2A-9649-4ABA-8747-CC8AB4824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58CE-FF30-4AD3-ADC5-7EB561A41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14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FE5FE-506C-4DF3-B76D-4145457AF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05B4C-CC83-4670-A07A-6B1F1C12B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0AEE4-EACE-4C47-9ABF-27B9A19AD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1704-68CD-434B-910A-F7C64DF0A445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A370D-CA69-4B3A-8217-5F4241191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20556-2558-4B4D-876E-00793AF3C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58CE-FF30-4AD3-ADC5-7EB561A41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53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9FE3C-92DD-4A86-BC73-8A6F8A779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78B22-15D4-4341-B7CD-BC55381B1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F0B4F6-2EF4-443E-AE3F-B7C2DA5C3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C2CFC-5073-43F0-9AD9-ED3D7EF29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1704-68CD-434B-910A-F7C64DF0A445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1EC2A-7A58-4A79-8ABB-98DC4E3D5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9E9552-75CF-4338-93FB-F6F5CC8D0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58CE-FF30-4AD3-ADC5-7EB561A41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73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1B717-CAE2-492F-A0E2-D3162CA87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E6A3B5-2D6B-44FB-BC96-EAF1B8507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903BC-AEBE-492A-8CFC-A732AFF9C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2E0DF7-B716-4033-881A-2343BE49F2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19A8BB-C7C7-4A60-8DEE-085049ABB3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B39370-4CF8-48BC-BE2B-F8AF9960C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1704-68CD-434B-910A-F7C64DF0A445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1367B8-9E9E-41BB-8341-5E1CC9957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B021-4F05-4D04-9A20-81816E331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58CE-FF30-4AD3-ADC5-7EB561A41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846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A5761-7D21-4764-8E1A-EF97C9385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5D2A1-A261-401D-B88D-494D5044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1704-68CD-434B-910A-F7C64DF0A445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54EE69-4FB4-43C6-9006-B3F69645C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3C8C7B-B50B-44E9-9A87-C0B542B12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58CE-FF30-4AD3-ADC5-7EB561A41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698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584107-517B-4EBD-B9C2-CEFFDA5F8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1704-68CD-434B-910A-F7C64DF0A445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397DAD-F17D-4BD8-9F08-D6E52C934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40B746-00D8-499D-B86E-75760D449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58CE-FF30-4AD3-ADC5-7EB561A41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4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5A405-663C-4877-9384-F8E89F255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6D2EA-917A-4AB6-B451-6900F3D71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4EAD2-3590-4C67-A281-05BAA4410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1347A6-093B-4F61-8467-62CD39655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1704-68CD-434B-910A-F7C64DF0A445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60CB01-4B93-414C-9B64-B0189E399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28A5B-8F8B-4600-8658-8086F3F7F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58CE-FF30-4AD3-ADC5-7EB561A41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04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1DA1E-AC3D-42DE-83FB-A9A882524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22B76A-7CD2-4B7D-8A3F-79BDC11372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FE9EB-9595-4AC3-874F-1D2BC7B0F9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B3D6E-9C77-48EC-AFE7-B2E807ECB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1704-68CD-434B-910A-F7C64DF0A445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843EE2-4E37-421F-9780-47354D821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CFFDD6-5A26-4521-B2B4-BEE61D158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58CE-FF30-4AD3-ADC5-7EB561A41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11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95EC0-2E2A-4498-966C-4F4DBD94C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FF9327-5CAF-4028-BCBD-FDE3712CE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526AF-EBFC-4329-9455-653E81820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1704-68CD-434B-910A-F7C64DF0A445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8EB6C-FB7E-41C9-B82C-C72C3BFD1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6EB2E-25FA-4503-B38E-E03C5B705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58CE-FF30-4AD3-ADC5-7EB561A41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555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6FA47B-FB84-45DF-BD44-45916305C6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21CEBC-9BDF-42A9-BDA3-59BBFE8931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880B6-1C96-4843-8000-0F599BADB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1704-68CD-434B-910A-F7C64DF0A445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C60B3-E735-4C4B-B54D-A466BA953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559A1-A9DC-44EF-AAD5-05A11F023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358CE-FF30-4AD3-ADC5-7EB561A41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55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F83C15-18EB-4D7D-90ED-1B6C3AF1F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E59A0-B2CA-4574-8332-13CBA0920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94191-6BC4-42F9-9C52-D832C372F7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71704-68CD-434B-910A-F7C64DF0A445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CAD97-8D9F-4175-9BEB-8030B91B91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ED382-33C8-4CB4-B48B-62A464BB5D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358CE-FF30-4AD3-ADC5-7EB561A41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44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BDE93-F5A2-42BE-BAF2-C9C0F0653F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513A78-62A6-4B1F-8649-D8CBC83CFE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Manos PNG &amp;amp; Download Transparent Manos PNG Images for Free - NicePNG">
            <a:extLst>
              <a:ext uri="{FF2B5EF4-FFF2-40B4-BE49-F238E27FC236}">
                <a16:creationId xmlns:a16="http://schemas.microsoft.com/office/drawing/2014/main" id="{2A86B42E-254F-4B06-B738-DDC73BD2D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37592"/>
            <a:ext cx="10721009" cy="689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8EB294-F047-4319-84B6-B155AB94BD70}"/>
              </a:ext>
            </a:extLst>
          </p:cNvPr>
          <p:cNvSpPr/>
          <p:nvPr/>
        </p:nvSpPr>
        <p:spPr>
          <a:xfrm>
            <a:off x="1816504" y="2115373"/>
            <a:ext cx="916860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HAGAMOS BIEN</a:t>
            </a:r>
          </a:p>
          <a:p>
            <a:pPr algn="ctr"/>
            <a:r>
              <a:rPr lang="en-US" sz="8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 TODOS</a:t>
            </a:r>
            <a:endParaRPr lang="en-US" sz="8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04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B6D16-EB96-4EC7-99C4-1B28F6F2B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E4F2F-BA03-4573-AF1C-F2CF214C2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Yo sé hacer la cama. Hago mi cama antes de dormir. | How to make bed,  Children illustration, Royalty free clipart">
            <a:extLst>
              <a:ext uri="{FF2B5EF4-FFF2-40B4-BE49-F238E27FC236}">
                <a16:creationId xmlns:a16="http://schemas.microsoft.com/office/drawing/2014/main" id="{D3C4A7C8-CBF9-45B5-A627-D5C20E4AB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442438" y="-1162154"/>
            <a:ext cx="6651141" cy="913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667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BC909-F072-4AE4-952E-77B70F2D8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6D028-2078-46A2-B856-7395EF42C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Ilustración De Vector De Niño Caminando Con Su Perro Ilustraciones  Vectoriales, Clip Art Vectorizado Libre De Derechos. Image 83530182.">
            <a:extLst>
              <a:ext uri="{FF2B5EF4-FFF2-40B4-BE49-F238E27FC236}">
                <a16:creationId xmlns:a16="http://schemas.microsoft.com/office/drawing/2014/main" id="{773BD309-EF54-47A8-A915-8BFCF6416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62372" y="-1522345"/>
            <a:ext cx="6864628" cy="9896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536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17FF6-92CC-40A8-9C9C-87CC7E17F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84DAF-71BC-4C94-B60C-06DAD620A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42662B-DE13-40C3-8AC9-A1DF2AD9B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315416" y="-1828801"/>
            <a:ext cx="6585715" cy="1051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47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5A4C6-78F5-4D92-ACE4-76BAC5CD9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59706-E8B5-487C-9DAE-C32AFD377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B9B88E-21F6-4C8A-B026-5A6DF5252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089000" y="-988944"/>
            <a:ext cx="6334289" cy="883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402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40BE1-D693-4EE8-BB0F-497B2B765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E7BC1-51CF-4710-AD51-81B17EBDC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DA9604-73D8-497C-9404-82EA0868C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267838" y="-574218"/>
            <a:ext cx="6353726" cy="823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28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92A4F1-58BA-472A-81DB-6387875FF746}"/>
              </a:ext>
            </a:extLst>
          </p:cNvPr>
          <p:cNvSpPr/>
          <p:nvPr/>
        </p:nvSpPr>
        <p:spPr>
          <a:xfrm>
            <a:off x="1761042" y="528935"/>
            <a:ext cx="8007320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TENDER LA CAMA</a:t>
            </a:r>
          </a:p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SACAR A CAMINAR </a:t>
            </a:r>
          </a:p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AL PERRITO</a:t>
            </a:r>
          </a:p>
          <a:p>
            <a:pPr algn="ctr"/>
            <a:r>
              <a:rPr 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LIMPIAR LOS ESPEJOS</a:t>
            </a:r>
          </a:p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RECOGER MIS JUGUETES</a:t>
            </a:r>
          </a:p>
          <a:p>
            <a:pPr algn="ctr"/>
            <a:r>
              <a:rPr 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REGAR LAS PLANTITAS</a:t>
            </a:r>
          </a:p>
        </p:txBody>
      </p:sp>
    </p:spTree>
    <p:extLst>
      <p:ext uri="{BB962C8B-B14F-4D97-AF65-F5344CB8AC3E}">
        <p14:creationId xmlns:p14="http://schemas.microsoft.com/office/powerpoint/2010/main" val="4027634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21</Words>
  <Application>Microsoft Office PowerPoint</Application>
  <PresentationFormat>Widescreen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Algerian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Rivas</dc:creator>
  <cp:lastModifiedBy>Alicia Rivas</cp:lastModifiedBy>
  <cp:revision>2</cp:revision>
  <cp:lastPrinted>2021-09-06T00:31:52Z</cp:lastPrinted>
  <dcterms:created xsi:type="dcterms:W3CDTF">2021-08-29T21:34:35Z</dcterms:created>
  <dcterms:modified xsi:type="dcterms:W3CDTF">2021-09-06T00:57:25Z</dcterms:modified>
</cp:coreProperties>
</file>