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4" r:id="rId6"/>
    <p:sldId id="260" r:id="rId7"/>
    <p:sldId id="261" r:id="rId8"/>
    <p:sldId id="263" r:id="rId9"/>
    <p:sldId id="265" r:id="rId10"/>
    <p:sldId id="266" r:id="rId11"/>
    <p:sldId id="268" r:id="rId12"/>
    <p:sldId id="275" r:id="rId13"/>
    <p:sldId id="276" r:id="rId14"/>
    <p:sldId id="270" r:id="rId15"/>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cia Rivas" userId="e3e83f54d38ec3e5" providerId="LiveId" clId="{46734562-C365-4DA1-98BB-E49AF54C3D38}"/>
    <pc:docChg chg="addSld modSld">
      <pc:chgData name="Alicia Rivas" userId="e3e83f54d38ec3e5" providerId="LiveId" clId="{46734562-C365-4DA1-98BB-E49AF54C3D38}" dt="2021-09-10T10:12:47.035" v="22"/>
      <pc:docMkLst>
        <pc:docMk/>
      </pc:docMkLst>
      <pc:sldChg chg="addSp modSp new mod">
        <pc:chgData name="Alicia Rivas" userId="e3e83f54d38ec3e5" providerId="LiveId" clId="{46734562-C365-4DA1-98BB-E49AF54C3D38}" dt="2021-09-02T21:51:53.062" v="19" actId="14100"/>
        <pc:sldMkLst>
          <pc:docMk/>
          <pc:sldMk cId="134718789" sldId="271"/>
        </pc:sldMkLst>
        <pc:picChg chg="add mod">
          <ac:chgData name="Alicia Rivas" userId="e3e83f54d38ec3e5" providerId="LiveId" clId="{46734562-C365-4DA1-98BB-E49AF54C3D38}" dt="2021-09-02T21:51:53.062" v="19" actId="14100"/>
          <ac:picMkLst>
            <pc:docMk/>
            <pc:sldMk cId="134718789" sldId="271"/>
            <ac:picMk id="5" creationId="{518229B6-491A-47DD-82FD-D3D5ECFE8E16}"/>
          </ac:picMkLst>
        </pc:picChg>
      </pc:sldChg>
      <pc:sldChg chg="addSp modSp new mod">
        <pc:chgData name="Alicia Rivas" userId="e3e83f54d38ec3e5" providerId="LiveId" clId="{46734562-C365-4DA1-98BB-E49AF54C3D38}" dt="2021-09-02T21:51:43.374" v="16" actId="14100"/>
        <pc:sldMkLst>
          <pc:docMk/>
          <pc:sldMk cId="3067537631" sldId="272"/>
        </pc:sldMkLst>
        <pc:picChg chg="add mod">
          <ac:chgData name="Alicia Rivas" userId="e3e83f54d38ec3e5" providerId="LiveId" clId="{46734562-C365-4DA1-98BB-E49AF54C3D38}" dt="2021-09-02T21:51:43.374" v="16" actId="14100"/>
          <ac:picMkLst>
            <pc:docMk/>
            <pc:sldMk cId="3067537631" sldId="272"/>
            <ac:picMk id="5" creationId="{FE428ED9-0104-413D-954B-5C41580BE17B}"/>
          </ac:picMkLst>
        </pc:picChg>
      </pc:sldChg>
      <pc:sldChg chg="addSp modSp new mod">
        <pc:chgData name="Alicia Rivas" userId="e3e83f54d38ec3e5" providerId="LiveId" clId="{46734562-C365-4DA1-98BB-E49AF54C3D38}" dt="2021-09-02T21:51:31.494" v="13" actId="14100"/>
        <pc:sldMkLst>
          <pc:docMk/>
          <pc:sldMk cId="179960068" sldId="273"/>
        </pc:sldMkLst>
        <pc:picChg chg="add mod">
          <ac:chgData name="Alicia Rivas" userId="e3e83f54d38ec3e5" providerId="LiveId" clId="{46734562-C365-4DA1-98BB-E49AF54C3D38}" dt="2021-09-02T21:51:31.494" v="13" actId="14100"/>
          <ac:picMkLst>
            <pc:docMk/>
            <pc:sldMk cId="179960068" sldId="273"/>
            <ac:picMk id="5" creationId="{CF84F367-537C-4E58-851F-063143609438}"/>
          </ac:picMkLst>
        </pc:picChg>
      </pc:sldChg>
      <pc:sldChg chg="addSp modSp new mod">
        <pc:chgData name="Alicia Rivas" userId="e3e83f54d38ec3e5" providerId="LiveId" clId="{46734562-C365-4DA1-98BB-E49AF54C3D38}" dt="2021-09-02T21:51:19.054" v="10" actId="14100"/>
        <pc:sldMkLst>
          <pc:docMk/>
          <pc:sldMk cId="2596674901" sldId="274"/>
        </pc:sldMkLst>
        <pc:picChg chg="add mod">
          <ac:chgData name="Alicia Rivas" userId="e3e83f54d38ec3e5" providerId="LiveId" clId="{46734562-C365-4DA1-98BB-E49AF54C3D38}" dt="2021-09-02T21:51:19.054" v="10" actId="14100"/>
          <ac:picMkLst>
            <pc:docMk/>
            <pc:sldMk cId="2596674901" sldId="274"/>
            <ac:picMk id="5" creationId="{61E8AB63-476A-48F4-93BF-7E475F9D7130}"/>
          </ac:picMkLst>
        </pc:picChg>
      </pc:sldChg>
      <pc:sldChg chg="add">
        <pc:chgData name="Alicia Rivas" userId="e3e83f54d38ec3e5" providerId="LiveId" clId="{46734562-C365-4DA1-98BB-E49AF54C3D38}" dt="2021-09-10T10:12:27.973" v="20"/>
        <pc:sldMkLst>
          <pc:docMk/>
          <pc:sldMk cId="1829052940" sldId="275"/>
        </pc:sldMkLst>
      </pc:sldChg>
      <pc:sldChg chg="add">
        <pc:chgData name="Alicia Rivas" userId="e3e83f54d38ec3e5" providerId="LiveId" clId="{46734562-C365-4DA1-98BB-E49AF54C3D38}" dt="2021-09-10T10:12:38.205" v="21"/>
        <pc:sldMkLst>
          <pc:docMk/>
          <pc:sldMk cId="2780412249" sldId="276"/>
        </pc:sldMkLst>
      </pc:sldChg>
      <pc:sldChg chg="add">
        <pc:chgData name="Alicia Rivas" userId="e3e83f54d38ec3e5" providerId="LiveId" clId="{46734562-C365-4DA1-98BB-E49AF54C3D38}" dt="2021-09-10T10:12:47.035" v="22"/>
        <pc:sldMkLst>
          <pc:docMk/>
          <pc:sldMk cId="2706937635" sldId="277"/>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C2033-5AB9-47EC-8DF8-F7776266606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8C32A9-133B-4F11-B2A6-0164ACA9FD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78F8AC1-F901-4496-9664-307EBB242707}"/>
              </a:ext>
            </a:extLst>
          </p:cNvPr>
          <p:cNvSpPr>
            <a:spLocks noGrp="1"/>
          </p:cNvSpPr>
          <p:nvPr>
            <p:ph type="dt" sz="half" idx="10"/>
          </p:nvPr>
        </p:nvSpPr>
        <p:spPr/>
        <p:txBody>
          <a:bodyPr/>
          <a:lstStyle/>
          <a:p>
            <a:fld id="{C48CA38E-2296-4219-A684-36DD8AD3D8C9}" type="datetimeFigureOut">
              <a:rPr lang="en-US" smtClean="0"/>
              <a:t>9/12/2021</a:t>
            </a:fld>
            <a:endParaRPr lang="en-US"/>
          </a:p>
        </p:txBody>
      </p:sp>
      <p:sp>
        <p:nvSpPr>
          <p:cNvPr id="5" name="Footer Placeholder 4">
            <a:extLst>
              <a:ext uri="{FF2B5EF4-FFF2-40B4-BE49-F238E27FC236}">
                <a16:creationId xmlns:a16="http://schemas.microsoft.com/office/drawing/2014/main" id="{871BC5BE-DC3D-4BFB-9090-319B0FF84F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F339C3-DBFF-4D5D-914E-FFD90DE878EF}"/>
              </a:ext>
            </a:extLst>
          </p:cNvPr>
          <p:cNvSpPr>
            <a:spLocks noGrp="1"/>
          </p:cNvSpPr>
          <p:nvPr>
            <p:ph type="sldNum" sz="quarter" idx="12"/>
          </p:nvPr>
        </p:nvSpPr>
        <p:spPr/>
        <p:txBody>
          <a:bodyPr/>
          <a:lstStyle/>
          <a:p>
            <a:fld id="{03A10E9F-EA5A-4FF1-89A1-F6606272AEFC}" type="slidenum">
              <a:rPr lang="en-US" smtClean="0"/>
              <a:t>‹#›</a:t>
            </a:fld>
            <a:endParaRPr lang="en-US"/>
          </a:p>
        </p:txBody>
      </p:sp>
    </p:spTree>
    <p:extLst>
      <p:ext uri="{BB962C8B-B14F-4D97-AF65-F5344CB8AC3E}">
        <p14:creationId xmlns:p14="http://schemas.microsoft.com/office/powerpoint/2010/main" val="3544455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FC5E1-1FD7-4239-A9B3-9C24C049EA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1044FA-3200-4EB5-BBF6-45AD6E10EB4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FD2DD9-BF2A-4755-8A9C-3DE44A62C0B3}"/>
              </a:ext>
            </a:extLst>
          </p:cNvPr>
          <p:cNvSpPr>
            <a:spLocks noGrp="1"/>
          </p:cNvSpPr>
          <p:nvPr>
            <p:ph type="dt" sz="half" idx="10"/>
          </p:nvPr>
        </p:nvSpPr>
        <p:spPr/>
        <p:txBody>
          <a:bodyPr/>
          <a:lstStyle/>
          <a:p>
            <a:fld id="{C48CA38E-2296-4219-A684-36DD8AD3D8C9}" type="datetimeFigureOut">
              <a:rPr lang="en-US" smtClean="0"/>
              <a:t>9/12/2021</a:t>
            </a:fld>
            <a:endParaRPr lang="en-US"/>
          </a:p>
        </p:txBody>
      </p:sp>
      <p:sp>
        <p:nvSpPr>
          <p:cNvPr id="5" name="Footer Placeholder 4">
            <a:extLst>
              <a:ext uri="{FF2B5EF4-FFF2-40B4-BE49-F238E27FC236}">
                <a16:creationId xmlns:a16="http://schemas.microsoft.com/office/drawing/2014/main" id="{B735B3EE-23ED-4D20-9F6E-166029FDA8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9D8ED0-C862-4E4B-9D88-AA96B258FB56}"/>
              </a:ext>
            </a:extLst>
          </p:cNvPr>
          <p:cNvSpPr>
            <a:spLocks noGrp="1"/>
          </p:cNvSpPr>
          <p:nvPr>
            <p:ph type="sldNum" sz="quarter" idx="12"/>
          </p:nvPr>
        </p:nvSpPr>
        <p:spPr/>
        <p:txBody>
          <a:bodyPr/>
          <a:lstStyle/>
          <a:p>
            <a:fld id="{03A10E9F-EA5A-4FF1-89A1-F6606272AEFC}" type="slidenum">
              <a:rPr lang="en-US" smtClean="0"/>
              <a:t>‹#›</a:t>
            </a:fld>
            <a:endParaRPr lang="en-US"/>
          </a:p>
        </p:txBody>
      </p:sp>
    </p:spTree>
    <p:extLst>
      <p:ext uri="{BB962C8B-B14F-4D97-AF65-F5344CB8AC3E}">
        <p14:creationId xmlns:p14="http://schemas.microsoft.com/office/powerpoint/2010/main" val="3714019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71E69-1B52-4FF4-A3C4-3A69A5472A9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269F7F2-5BD6-4D4D-BB97-A67EFF4E354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0C1D857-55C8-495E-BDE3-F292B0BB17AC}"/>
              </a:ext>
            </a:extLst>
          </p:cNvPr>
          <p:cNvSpPr>
            <a:spLocks noGrp="1"/>
          </p:cNvSpPr>
          <p:nvPr>
            <p:ph type="dt" sz="half" idx="10"/>
          </p:nvPr>
        </p:nvSpPr>
        <p:spPr/>
        <p:txBody>
          <a:bodyPr/>
          <a:lstStyle/>
          <a:p>
            <a:fld id="{C48CA38E-2296-4219-A684-36DD8AD3D8C9}" type="datetimeFigureOut">
              <a:rPr lang="en-US" smtClean="0"/>
              <a:t>9/12/2021</a:t>
            </a:fld>
            <a:endParaRPr lang="en-US"/>
          </a:p>
        </p:txBody>
      </p:sp>
      <p:sp>
        <p:nvSpPr>
          <p:cNvPr id="5" name="Footer Placeholder 4">
            <a:extLst>
              <a:ext uri="{FF2B5EF4-FFF2-40B4-BE49-F238E27FC236}">
                <a16:creationId xmlns:a16="http://schemas.microsoft.com/office/drawing/2014/main" id="{40EB936A-F662-4A80-A1B0-4D8DAED065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E0B275-1E65-4D94-8F0C-528D1E7EACAB}"/>
              </a:ext>
            </a:extLst>
          </p:cNvPr>
          <p:cNvSpPr>
            <a:spLocks noGrp="1"/>
          </p:cNvSpPr>
          <p:nvPr>
            <p:ph type="sldNum" sz="quarter" idx="12"/>
          </p:nvPr>
        </p:nvSpPr>
        <p:spPr/>
        <p:txBody>
          <a:bodyPr/>
          <a:lstStyle/>
          <a:p>
            <a:fld id="{03A10E9F-EA5A-4FF1-89A1-F6606272AEFC}" type="slidenum">
              <a:rPr lang="en-US" smtClean="0"/>
              <a:t>‹#›</a:t>
            </a:fld>
            <a:endParaRPr lang="en-US"/>
          </a:p>
        </p:txBody>
      </p:sp>
    </p:spTree>
    <p:extLst>
      <p:ext uri="{BB962C8B-B14F-4D97-AF65-F5344CB8AC3E}">
        <p14:creationId xmlns:p14="http://schemas.microsoft.com/office/powerpoint/2010/main" val="942427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8E823-BC13-48D1-932B-46BD57CF50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AE5FCC-B8C0-4D52-8A98-31A1E8B13F2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EAB437-8540-4E16-A66B-2C49FFDAC96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CBF0DE-2D52-4A64-9664-ADE42051C20A}"/>
              </a:ext>
            </a:extLst>
          </p:cNvPr>
          <p:cNvSpPr>
            <a:spLocks noGrp="1"/>
          </p:cNvSpPr>
          <p:nvPr>
            <p:ph type="dt" sz="half" idx="10"/>
          </p:nvPr>
        </p:nvSpPr>
        <p:spPr/>
        <p:txBody>
          <a:bodyPr/>
          <a:lstStyle/>
          <a:p>
            <a:fld id="{C48CA38E-2296-4219-A684-36DD8AD3D8C9}" type="datetimeFigureOut">
              <a:rPr lang="en-US" smtClean="0"/>
              <a:t>9/12/2021</a:t>
            </a:fld>
            <a:endParaRPr lang="en-US"/>
          </a:p>
        </p:txBody>
      </p:sp>
      <p:sp>
        <p:nvSpPr>
          <p:cNvPr id="6" name="Footer Placeholder 5">
            <a:extLst>
              <a:ext uri="{FF2B5EF4-FFF2-40B4-BE49-F238E27FC236}">
                <a16:creationId xmlns:a16="http://schemas.microsoft.com/office/drawing/2014/main" id="{B3F1BB6E-9825-4ACD-8B30-72A253A3F7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A42F69-FEB8-40BC-8A25-3F191BF78731}"/>
              </a:ext>
            </a:extLst>
          </p:cNvPr>
          <p:cNvSpPr>
            <a:spLocks noGrp="1"/>
          </p:cNvSpPr>
          <p:nvPr>
            <p:ph type="sldNum" sz="quarter" idx="12"/>
          </p:nvPr>
        </p:nvSpPr>
        <p:spPr/>
        <p:txBody>
          <a:bodyPr/>
          <a:lstStyle/>
          <a:p>
            <a:fld id="{03A10E9F-EA5A-4FF1-89A1-F6606272AEFC}" type="slidenum">
              <a:rPr lang="en-US" smtClean="0"/>
              <a:t>‹#›</a:t>
            </a:fld>
            <a:endParaRPr lang="en-US"/>
          </a:p>
        </p:txBody>
      </p:sp>
    </p:spTree>
    <p:extLst>
      <p:ext uri="{BB962C8B-B14F-4D97-AF65-F5344CB8AC3E}">
        <p14:creationId xmlns:p14="http://schemas.microsoft.com/office/powerpoint/2010/main" val="4275862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FFA31-7B79-4B7B-8BFF-4BEB3AF0D4F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EE56C4-681D-4F9D-8FC7-5ECEBBD54F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83B74B-99C5-495D-99BE-DAB4EF37F1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C9329A0-30CF-4E2E-9C37-212F571A75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D6125C-5387-432D-B1F3-9620500147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25B8648-0AE3-43C6-80C9-CA3728F90198}"/>
              </a:ext>
            </a:extLst>
          </p:cNvPr>
          <p:cNvSpPr>
            <a:spLocks noGrp="1"/>
          </p:cNvSpPr>
          <p:nvPr>
            <p:ph type="dt" sz="half" idx="10"/>
          </p:nvPr>
        </p:nvSpPr>
        <p:spPr/>
        <p:txBody>
          <a:bodyPr/>
          <a:lstStyle/>
          <a:p>
            <a:fld id="{C48CA38E-2296-4219-A684-36DD8AD3D8C9}" type="datetimeFigureOut">
              <a:rPr lang="en-US" smtClean="0"/>
              <a:t>9/12/2021</a:t>
            </a:fld>
            <a:endParaRPr lang="en-US"/>
          </a:p>
        </p:txBody>
      </p:sp>
      <p:sp>
        <p:nvSpPr>
          <p:cNvPr id="8" name="Footer Placeholder 7">
            <a:extLst>
              <a:ext uri="{FF2B5EF4-FFF2-40B4-BE49-F238E27FC236}">
                <a16:creationId xmlns:a16="http://schemas.microsoft.com/office/drawing/2014/main" id="{028D2C07-51EC-4ADD-8121-56DA5724270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3C46065-ACE1-498E-BFE7-3089C4E47DA7}"/>
              </a:ext>
            </a:extLst>
          </p:cNvPr>
          <p:cNvSpPr>
            <a:spLocks noGrp="1"/>
          </p:cNvSpPr>
          <p:nvPr>
            <p:ph type="sldNum" sz="quarter" idx="12"/>
          </p:nvPr>
        </p:nvSpPr>
        <p:spPr/>
        <p:txBody>
          <a:bodyPr/>
          <a:lstStyle/>
          <a:p>
            <a:fld id="{03A10E9F-EA5A-4FF1-89A1-F6606272AEFC}" type="slidenum">
              <a:rPr lang="en-US" smtClean="0"/>
              <a:t>‹#›</a:t>
            </a:fld>
            <a:endParaRPr lang="en-US"/>
          </a:p>
        </p:txBody>
      </p:sp>
    </p:spTree>
    <p:extLst>
      <p:ext uri="{BB962C8B-B14F-4D97-AF65-F5344CB8AC3E}">
        <p14:creationId xmlns:p14="http://schemas.microsoft.com/office/powerpoint/2010/main" val="4293743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48525-DF7B-4AA3-BDF7-E9EB11B3BD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B3FCDB0-B7D5-4447-90F3-5D90C060BA5F}"/>
              </a:ext>
            </a:extLst>
          </p:cNvPr>
          <p:cNvSpPr>
            <a:spLocks noGrp="1"/>
          </p:cNvSpPr>
          <p:nvPr>
            <p:ph type="dt" sz="half" idx="10"/>
          </p:nvPr>
        </p:nvSpPr>
        <p:spPr/>
        <p:txBody>
          <a:bodyPr/>
          <a:lstStyle/>
          <a:p>
            <a:fld id="{C48CA38E-2296-4219-A684-36DD8AD3D8C9}" type="datetimeFigureOut">
              <a:rPr lang="en-US" smtClean="0"/>
              <a:t>9/12/2021</a:t>
            </a:fld>
            <a:endParaRPr lang="en-US"/>
          </a:p>
        </p:txBody>
      </p:sp>
      <p:sp>
        <p:nvSpPr>
          <p:cNvPr id="4" name="Footer Placeholder 3">
            <a:extLst>
              <a:ext uri="{FF2B5EF4-FFF2-40B4-BE49-F238E27FC236}">
                <a16:creationId xmlns:a16="http://schemas.microsoft.com/office/drawing/2014/main" id="{FEE7F92E-2C8F-45B6-B395-826AF38C26E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5297718-0889-47DF-AC08-92C58085617F}"/>
              </a:ext>
            </a:extLst>
          </p:cNvPr>
          <p:cNvSpPr>
            <a:spLocks noGrp="1"/>
          </p:cNvSpPr>
          <p:nvPr>
            <p:ph type="sldNum" sz="quarter" idx="12"/>
          </p:nvPr>
        </p:nvSpPr>
        <p:spPr/>
        <p:txBody>
          <a:bodyPr/>
          <a:lstStyle/>
          <a:p>
            <a:fld id="{03A10E9F-EA5A-4FF1-89A1-F6606272AEFC}" type="slidenum">
              <a:rPr lang="en-US" smtClean="0"/>
              <a:t>‹#›</a:t>
            </a:fld>
            <a:endParaRPr lang="en-US"/>
          </a:p>
        </p:txBody>
      </p:sp>
    </p:spTree>
    <p:extLst>
      <p:ext uri="{BB962C8B-B14F-4D97-AF65-F5344CB8AC3E}">
        <p14:creationId xmlns:p14="http://schemas.microsoft.com/office/powerpoint/2010/main" val="982312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5AF8BC-C717-4BC8-ABC2-CF7002C6F0E3}"/>
              </a:ext>
            </a:extLst>
          </p:cNvPr>
          <p:cNvSpPr>
            <a:spLocks noGrp="1"/>
          </p:cNvSpPr>
          <p:nvPr>
            <p:ph type="dt" sz="half" idx="10"/>
          </p:nvPr>
        </p:nvSpPr>
        <p:spPr/>
        <p:txBody>
          <a:bodyPr/>
          <a:lstStyle/>
          <a:p>
            <a:fld id="{C48CA38E-2296-4219-A684-36DD8AD3D8C9}" type="datetimeFigureOut">
              <a:rPr lang="en-US" smtClean="0"/>
              <a:t>9/12/2021</a:t>
            </a:fld>
            <a:endParaRPr lang="en-US"/>
          </a:p>
        </p:txBody>
      </p:sp>
      <p:sp>
        <p:nvSpPr>
          <p:cNvPr id="3" name="Footer Placeholder 2">
            <a:extLst>
              <a:ext uri="{FF2B5EF4-FFF2-40B4-BE49-F238E27FC236}">
                <a16:creationId xmlns:a16="http://schemas.microsoft.com/office/drawing/2014/main" id="{E98173CA-0B16-4727-AE59-32590C1461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165DD61-A932-4727-A200-6B7178B2EB4E}"/>
              </a:ext>
            </a:extLst>
          </p:cNvPr>
          <p:cNvSpPr>
            <a:spLocks noGrp="1"/>
          </p:cNvSpPr>
          <p:nvPr>
            <p:ph type="sldNum" sz="quarter" idx="12"/>
          </p:nvPr>
        </p:nvSpPr>
        <p:spPr/>
        <p:txBody>
          <a:bodyPr/>
          <a:lstStyle/>
          <a:p>
            <a:fld id="{03A10E9F-EA5A-4FF1-89A1-F6606272AEFC}" type="slidenum">
              <a:rPr lang="en-US" smtClean="0"/>
              <a:t>‹#›</a:t>
            </a:fld>
            <a:endParaRPr lang="en-US"/>
          </a:p>
        </p:txBody>
      </p:sp>
    </p:spTree>
    <p:extLst>
      <p:ext uri="{BB962C8B-B14F-4D97-AF65-F5344CB8AC3E}">
        <p14:creationId xmlns:p14="http://schemas.microsoft.com/office/powerpoint/2010/main" val="494431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7910B-0F90-4018-BB0B-D00AB593D5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67AA278-C920-4BEA-B577-B1CC9D7D87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A9F4080-9FF0-4FA3-9C70-2B251F96BA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E1ADF1-FFC7-453F-8019-CC160DC6B2F2}"/>
              </a:ext>
            </a:extLst>
          </p:cNvPr>
          <p:cNvSpPr>
            <a:spLocks noGrp="1"/>
          </p:cNvSpPr>
          <p:nvPr>
            <p:ph type="dt" sz="half" idx="10"/>
          </p:nvPr>
        </p:nvSpPr>
        <p:spPr/>
        <p:txBody>
          <a:bodyPr/>
          <a:lstStyle/>
          <a:p>
            <a:fld id="{C48CA38E-2296-4219-A684-36DD8AD3D8C9}" type="datetimeFigureOut">
              <a:rPr lang="en-US" smtClean="0"/>
              <a:t>9/12/2021</a:t>
            </a:fld>
            <a:endParaRPr lang="en-US"/>
          </a:p>
        </p:txBody>
      </p:sp>
      <p:sp>
        <p:nvSpPr>
          <p:cNvPr id="6" name="Footer Placeholder 5">
            <a:extLst>
              <a:ext uri="{FF2B5EF4-FFF2-40B4-BE49-F238E27FC236}">
                <a16:creationId xmlns:a16="http://schemas.microsoft.com/office/drawing/2014/main" id="{DEB160C5-109E-4A30-A621-F76999C8D2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A1B95B-737B-4799-9945-D44FCB3AF4FF}"/>
              </a:ext>
            </a:extLst>
          </p:cNvPr>
          <p:cNvSpPr>
            <a:spLocks noGrp="1"/>
          </p:cNvSpPr>
          <p:nvPr>
            <p:ph type="sldNum" sz="quarter" idx="12"/>
          </p:nvPr>
        </p:nvSpPr>
        <p:spPr/>
        <p:txBody>
          <a:bodyPr/>
          <a:lstStyle/>
          <a:p>
            <a:fld id="{03A10E9F-EA5A-4FF1-89A1-F6606272AEFC}" type="slidenum">
              <a:rPr lang="en-US" smtClean="0"/>
              <a:t>‹#›</a:t>
            </a:fld>
            <a:endParaRPr lang="en-US"/>
          </a:p>
        </p:txBody>
      </p:sp>
    </p:spTree>
    <p:extLst>
      <p:ext uri="{BB962C8B-B14F-4D97-AF65-F5344CB8AC3E}">
        <p14:creationId xmlns:p14="http://schemas.microsoft.com/office/powerpoint/2010/main" val="4158281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54915-473C-40AA-8880-79DB739EF7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7900960-F45F-4A5A-9F3D-DB294E1AA3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6198319-DD7D-4790-84B5-DEF5B0336E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5A0B01-15E1-44BE-A8CF-898E413FCBA8}"/>
              </a:ext>
            </a:extLst>
          </p:cNvPr>
          <p:cNvSpPr>
            <a:spLocks noGrp="1"/>
          </p:cNvSpPr>
          <p:nvPr>
            <p:ph type="dt" sz="half" idx="10"/>
          </p:nvPr>
        </p:nvSpPr>
        <p:spPr/>
        <p:txBody>
          <a:bodyPr/>
          <a:lstStyle/>
          <a:p>
            <a:fld id="{C48CA38E-2296-4219-A684-36DD8AD3D8C9}" type="datetimeFigureOut">
              <a:rPr lang="en-US" smtClean="0"/>
              <a:t>9/12/2021</a:t>
            </a:fld>
            <a:endParaRPr lang="en-US"/>
          </a:p>
        </p:txBody>
      </p:sp>
      <p:sp>
        <p:nvSpPr>
          <p:cNvPr id="6" name="Footer Placeholder 5">
            <a:extLst>
              <a:ext uri="{FF2B5EF4-FFF2-40B4-BE49-F238E27FC236}">
                <a16:creationId xmlns:a16="http://schemas.microsoft.com/office/drawing/2014/main" id="{E3E21AB0-F7DD-4E89-89CD-D98AF1A612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249FE5-D189-4252-8088-4E59AD4A7A57}"/>
              </a:ext>
            </a:extLst>
          </p:cNvPr>
          <p:cNvSpPr>
            <a:spLocks noGrp="1"/>
          </p:cNvSpPr>
          <p:nvPr>
            <p:ph type="sldNum" sz="quarter" idx="12"/>
          </p:nvPr>
        </p:nvSpPr>
        <p:spPr/>
        <p:txBody>
          <a:bodyPr/>
          <a:lstStyle/>
          <a:p>
            <a:fld id="{03A10E9F-EA5A-4FF1-89A1-F6606272AEFC}" type="slidenum">
              <a:rPr lang="en-US" smtClean="0"/>
              <a:t>‹#›</a:t>
            </a:fld>
            <a:endParaRPr lang="en-US"/>
          </a:p>
        </p:txBody>
      </p:sp>
    </p:spTree>
    <p:extLst>
      <p:ext uri="{BB962C8B-B14F-4D97-AF65-F5344CB8AC3E}">
        <p14:creationId xmlns:p14="http://schemas.microsoft.com/office/powerpoint/2010/main" val="3389223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CD1AF-F709-4B56-867E-44CC3EBD62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E87EF6-75ED-495A-B38F-4C0D4676D3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962B59-ABC5-43C2-94AD-68458C422F55}"/>
              </a:ext>
            </a:extLst>
          </p:cNvPr>
          <p:cNvSpPr>
            <a:spLocks noGrp="1"/>
          </p:cNvSpPr>
          <p:nvPr>
            <p:ph type="dt" sz="half" idx="10"/>
          </p:nvPr>
        </p:nvSpPr>
        <p:spPr/>
        <p:txBody>
          <a:bodyPr/>
          <a:lstStyle/>
          <a:p>
            <a:fld id="{C48CA38E-2296-4219-A684-36DD8AD3D8C9}" type="datetimeFigureOut">
              <a:rPr lang="en-US" smtClean="0"/>
              <a:t>9/12/2021</a:t>
            </a:fld>
            <a:endParaRPr lang="en-US"/>
          </a:p>
        </p:txBody>
      </p:sp>
      <p:sp>
        <p:nvSpPr>
          <p:cNvPr id="5" name="Footer Placeholder 4">
            <a:extLst>
              <a:ext uri="{FF2B5EF4-FFF2-40B4-BE49-F238E27FC236}">
                <a16:creationId xmlns:a16="http://schemas.microsoft.com/office/drawing/2014/main" id="{9454C66D-54DB-4521-9B7C-E5639B98B6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0DB0A3-70A5-4340-868C-AC0A4979849F}"/>
              </a:ext>
            </a:extLst>
          </p:cNvPr>
          <p:cNvSpPr>
            <a:spLocks noGrp="1"/>
          </p:cNvSpPr>
          <p:nvPr>
            <p:ph type="sldNum" sz="quarter" idx="12"/>
          </p:nvPr>
        </p:nvSpPr>
        <p:spPr/>
        <p:txBody>
          <a:bodyPr/>
          <a:lstStyle/>
          <a:p>
            <a:fld id="{03A10E9F-EA5A-4FF1-89A1-F6606272AEFC}" type="slidenum">
              <a:rPr lang="en-US" smtClean="0"/>
              <a:t>‹#›</a:t>
            </a:fld>
            <a:endParaRPr lang="en-US"/>
          </a:p>
        </p:txBody>
      </p:sp>
    </p:spTree>
    <p:extLst>
      <p:ext uri="{BB962C8B-B14F-4D97-AF65-F5344CB8AC3E}">
        <p14:creationId xmlns:p14="http://schemas.microsoft.com/office/powerpoint/2010/main" val="1661744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092AFC-AB87-4C92-9DE8-25629A3ECB6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56EDBD8-81A8-4214-A962-5C8F350251E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BDCA51-CEF1-454E-A444-83454AF33EBE}"/>
              </a:ext>
            </a:extLst>
          </p:cNvPr>
          <p:cNvSpPr>
            <a:spLocks noGrp="1"/>
          </p:cNvSpPr>
          <p:nvPr>
            <p:ph type="dt" sz="half" idx="10"/>
          </p:nvPr>
        </p:nvSpPr>
        <p:spPr/>
        <p:txBody>
          <a:bodyPr/>
          <a:lstStyle/>
          <a:p>
            <a:fld id="{C48CA38E-2296-4219-A684-36DD8AD3D8C9}" type="datetimeFigureOut">
              <a:rPr lang="en-US" smtClean="0"/>
              <a:t>9/12/2021</a:t>
            </a:fld>
            <a:endParaRPr lang="en-US"/>
          </a:p>
        </p:txBody>
      </p:sp>
      <p:sp>
        <p:nvSpPr>
          <p:cNvPr id="5" name="Footer Placeholder 4">
            <a:extLst>
              <a:ext uri="{FF2B5EF4-FFF2-40B4-BE49-F238E27FC236}">
                <a16:creationId xmlns:a16="http://schemas.microsoft.com/office/drawing/2014/main" id="{4ECE130D-29D7-4307-84D1-D11A6F54C2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DF536F-2EDE-4D65-B5BE-653A0FE0F2B0}"/>
              </a:ext>
            </a:extLst>
          </p:cNvPr>
          <p:cNvSpPr>
            <a:spLocks noGrp="1"/>
          </p:cNvSpPr>
          <p:nvPr>
            <p:ph type="sldNum" sz="quarter" idx="12"/>
          </p:nvPr>
        </p:nvSpPr>
        <p:spPr/>
        <p:txBody>
          <a:bodyPr/>
          <a:lstStyle/>
          <a:p>
            <a:fld id="{03A10E9F-EA5A-4FF1-89A1-F6606272AEFC}" type="slidenum">
              <a:rPr lang="en-US" smtClean="0"/>
              <a:t>‹#›</a:t>
            </a:fld>
            <a:endParaRPr lang="en-US"/>
          </a:p>
        </p:txBody>
      </p:sp>
    </p:spTree>
    <p:extLst>
      <p:ext uri="{BB962C8B-B14F-4D97-AF65-F5344CB8AC3E}">
        <p14:creationId xmlns:p14="http://schemas.microsoft.com/office/powerpoint/2010/main" val="1371820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A015AE-A346-4455-8CE2-A2FB5DB80F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FB2AEC-ED95-4E86-83E7-EB13452242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2EFF9A-6E90-47A0-A764-4D2997AB44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8CA38E-2296-4219-A684-36DD8AD3D8C9}" type="datetimeFigureOut">
              <a:rPr lang="en-US" smtClean="0"/>
              <a:t>9/12/2021</a:t>
            </a:fld>
            <a:endParaRPr lang="en-US"/>
          </a:p>
        </p:txBody>
      </p:sp>
      <p:sp>
        <p:nvSpPr>
          <p:cNvPr id="5" name="Footer Placeholder 4">
            <a:extLst>
              <a:ext uri="{FF2B5EF4-FFF2-40B4-BE49-F238E27FC236}">
                <a16:creationId xmlns:a16="http://schemas.microsoft.com/office/drawing/2014/main" id="{EA0F92A0-7D40-463E-99AF-5C982F9208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AAF8A1D-9B59-4D4C-8B4D-A33639E8A9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A10E9F-EA5A-4FF1-89A1-F6606272AEFC}" type="slidenum">
              <a:rPr lang="en-US" smtClean="0"/>
              <a:t>‹#›</a:t>
            </a:fld>
            <a:endParaRPr lang="en-US"/>
          </a:p>
        </p:txBody>
      </p:sp>
    </p:spTree>
    <p:extLst>
      <p:ext uri="{BB962C8B-B14F-4D97-AF65-F5344CB8AC3E}">
        <p14:creationId xmlns:p14="http://schemas.microsoft.com/office/powerpoint/2010/main" val="10333640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837DC-2F68-43FF-AB26-DFF8F20D3419}"/>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AF4B44DF-9DAD-4981-A670-A646C044F288}"/>
              </a:ext>
            </a:extLst>
          </p:cNvPr>
          <p:cNvSpPr>
            <a:spLocks noGrp="1"/>
          </p:cNvSpPr>
          <p:nvPr>
            <p:ph type="subTitle" idx="1"/>
          </p:nvPr>
        </p:nvSpPr>
        <p:spPr/>
        <p:txBody>
          <a:bodyPr/>
          <a:lstStyle/>
          <a:p>
            <a:endParaRPr lang="en-US"/>
          </a:p>
        </p:txBody>
      </p:sp>
      <p:pic>
        <p:nvPicPr>
          <p:cNvPr id="1026" name="Picture 2" descr="Free Detective Cliparts, Download Free Detective Cliparts png images, Free  ClipArts on Clipart Library">
            <a:extLst>
              <a:ext uri="{FF2B5EF4-FFF2-40B4-BE49-F238E27FC236}">
                <a16:creationId xmlns:a16="http://schemas.microsoft.com/office/drawing/2014/main" id="{8A1CA3BD-4B21-4F31-B317-F2F0A5C28A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2759813" y="-1977936"/>
            <a:ext cx="6208547" cy="10508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9485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55C35-7CD2-4936-B39D-1ED89D745B8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09F936D-E40C-448F-A6D0-02F0ACD8F4A5}"/>
              </a:ext>
            </a:extLst>
          </p:cNvPr>
          <p:cNvSpPr>
            <a:spLocks noGrp="1"/>
          </p:cNvSpPr>
          <p:nvPr>
            <p:ph idx="1"/>
          </p:nvPr>
        </p:nvSpPr>
        <p:spPr/>
        <p:txBody>
          <a:bodyPr/>
          <a:lstStyle/>
          <a:p>
            <a:endParaRPr lang="en-US"/>
          </a:p>
        </p:txBody>
      </p:sp>
      <p:pic>
        <p:nvPicPr>
          <p:cNvPr id="2050" name="Picture 2" descr="Auto Repair Ethics in Hamilton - Putney&amp;#39;s Brake &amp;amp; Alignment Service">
            <a:extLst>
              <a:ext uri="{FF2B5EF4-FFF2-40B4-BE49-F238E27FC236}">
                <a16:creationId xmlns:a16="http://schemas.microsoft.com/office/drawing/2014/main" id="{63625344-0624-424A-8E9C-B7F5A39174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2272087" y="-1818200"/>
            <a:ext cx="7134308" cy="10770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4750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1E998-0E19-41E8-B7EF-E280BAC9BA0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6BA6906-21F9-48A5-B47B-4557EA696443}"/>
              </a:ext>
            </a:extLst>
          </p:cNvPr>
          <p:cNvSpPr>
            <a:spLocks noGrp="1"/>
          </p:cNvSpPr>
          <p:nvPr>
            <p:ph idx="1"/>
          </p:nvPr>
        </p:nvSpPr>
        <p:spPr/>
        <p:txBody>
          <a:bodyPr/>
          <a:lstStyle/>
          <a:p>
            <a:endParaRPr lang="en-US"/>
          </a:p>
        </p:txBody>
      </p:sp>
      <p:pic>
        <p:nvPicPr>
          <p:cNvPr id="3074" name="Picture 2" descr="Girl Detective Clip Art - Girl Detective Image | Detective themed  classroom, Detective, Detective theme">
            <a:extLst>
              <a:ext uri="{FF2B5EF4-FFF2-40B4-BE49-F238E27FC236}">
                <a16:creationId xmlns:a16="http://schemas.microsoft.com/office/drawing/2014/main" id="{69F007DC-B8F6-42AA-AAD0-B4256B6B0A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2721241" y="-2057184"/>
            <a:ext cx="6376987" cy="11148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5247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D55CD-2EA0-48C8-AD11-E3C0BFA6FDD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6F03A3D-4A05-493D-A15A-8BC07827D787}"/>
              </a:ext>
            </a:extLst>
          </p:cNvPr>
          <p:cNvSpPr>
            <a:spLocks noGrp="1"/>
          </p:cNvSpPr>
          <p:nvPr>
            <p:ph idx="1"/>
          </p:nvPr>
        </p:nvSpPr>
        <p:spPr/>
        <p:txBody>
          <a:bodyPr/>
          <a:lstStyle/>
          <a:p>
            <a:endParaRPr lang="en-US"/>
          </a:p>
        </p:txBody>
      </p:sp>
      <p:pic>
        <p:nvPicPr>
          <p:cNvPr id="4098" name="Picture 2" descr="Detective clip art images free clipart image - ClipartBarn">
            <a:extLst>
              <a:ext uri="{FF2B5EF4-FFF2-40B4-BE49-F238E27FC236}">
                <a16:creationId xmlns:a16="http://schemas.microsoft.com/office/drawing/2014/main" id="{C22DB816-EEAD-4C76-B55E-3A93BBEA00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2581974" y="-2191588"/>
            <a:ext cx="6451048" cy="11237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4021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AB0BF-47EF-42E9-9640-1C09FBF6546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C2B6B6C-F18B-4E46-B6B6-1030BE6282F2}"/>
              </a:ext>
            </a:extLst>
          </p:cNvPr>
          <p:cNvSpPr>
            <a:spLocks noGrp="1"/>
          </p:cNvSpPr>
          <p:nvPr>
            <p:ph idx="1"/>
          </p:nvPr>
        </p:nvSpPr>
        <p:spPr/>
        <p:txBody>
          <a:bodyPr/>
          <a:lstStyle/>
          <a:p>
            <a:endParaRPr lang="en-US"/>
          </a:p>
        </p:txBody>
      </p:sp>
      <p:pic>
        <p:nvPicPr>
          <p:cNvPr id="9218" name="Picture 2" descr="Detective Clip Art Images With Dog - Cute Clipart Detective | Full Size PNG  Download | SeekPNG">
            <a:extLst>
              <a:ext uri="{FF2B5EF4-FFF2-40B4-BE49-F238E27FC236}">
                <a16:creationId xmlns:a16="http://schemas.microsoft.com/office/drawing/2014/main" id="{E8E40AAF-05EA-43BC-8B6D-7B21841EAA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2070758" y="-1583532"/>
            <a:ext cx="6612834" cy="10025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3334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77D59-B36C-478D-AA8A-0A5D002519D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F532CDB-778C-4EEF-ACD0-15BDB0002055}"/>
              </a:ext>
            </a:extLst>
          </p:cNvPr>
          <p:cNvSpPr>
            <a:spLocks noGrp="1"/>
          </p:cNvSpPr>
          <p:nvPr>
            <p:ph idx="1"/>
          </p:nvPr>
        </p:nvSpPr>
        <p:spPr/>
        <p:txBody>
          <a:bodyPr/>
          <a:lstStyle/>
          <a:p>
            <a:endParaRPr lang="en-US"/>
          </a:p>
        </p:txBody>
      </p:sp>
      <p:pic>
        <p:nvPicPr>
          <p:cNvPr id="5122" name="Picture 2" descr="Detective Clipart Free - Cartoon Looking For Clues - Free Transparent PNG  Clipart Images Download">
            <a:extLst>
              <a:ext uri="{FF2B5EF4-FFF2-40B4-BE49-F238E27FC236}">
                <a16:creationId xmlns:a16="http://schemas.microsoft.com/office/drawing/2014/main" id="{2ED10985-DC3F-495C-B0FA-370A9EC1C3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2657838" y="-2384614"/>
            <a:ext cx="7065168" cy="11420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4193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4070D-C11B-4429-8950-FFF852E1B66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2F7E81C-7B62-48D0-9B67-B9F0A031DD9D}"/>
              </a:ext>
            </a:extLst>
          </p:cNvPr>
          <p:cNvSpPr>
            <a:spLocks noGrp="1"/>
          </p:cNvSpPr>
          <p:nvPr>
            <p:ph idx="1"/>
          </p:nvPr>
        </p:nvSpPr>
        <p:spPr/>
        <p:txBody>
          <a:bodyPr/>
          <a:lstStyle/>
          <a:p>
            <a:endParaRPr lang="en-US"/>
          </a:p>
        </p:txBody>
      </p:sp>
      <p:pic>
        <p:nvPicPr>
          <p:cNvPr id="6146" name="Picture 2" descr="Detective Reading Private Investigator Non - Book Detective Clipart, HD Png  Download - vhv">
            <a:extLst>
              <a:ext uri="{FF2B5EF4-FFF2-40B4-BE49-F238E27FC236}">
                <a16:creationId xmlns:a16="http://schemas.microsoft.com/office/drawing/2014/main" id="{1FB2917E-1DF4-4581-87E8-87F5602D68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2725774" y="-2151031"/>
            <a:ext cx="6862246" cy="11407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4431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8E8DC-4E06-4E8F-9D55-D1A928A2C0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8EBDBFE-CF78-46D6-A8C7-606C588DCC3D}"/>
              </a:ext>
            </a:extLst>
          </p:cNvPr>
          <p:cNvSpPr>
            <a:spLocks noGrp="1"/>
          </p:cNvSpPr>
          <p:nvPr>
            <p:ph idx="1"/>
          </p:nvPr>
        </p:nvSpPr>
        <p:spPr/>
        <p:txBody>
          <a:bodyPr/>
          <a:lstStyle/>
          <a:p>
            <a:endParaRPr lang="en-US"/>
          </a:p>
        </p:txBody>
      </p:sp>
      <p:pic>
        <p:nvPicPr>
          <p:cNvPr id="8194" name="Picture 2" descr="Detective Clip Art - Detective Images">
            <a:extLst>
              <a:ext uri="{FF2B5EF4-FFF2-40B4-BE49-F238E27FC236}">
                <a16:creationId xmlns:a16="http://schemas.microsoft.com/office/drawing/2014/main" id="{09143FB0-EA8A-437A-8689-8EEB196EEC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2241689" y="-1720712"/>
            <a:ext cx="6612835" cy="1031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4767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8508F-1D7D-42B7-8E01-F681BDC69EC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B0738E4-726F-43F0-B07B-DF4389BFBC71}"/>
              </a:ext>
            </a:extLst>
          </p:cNvPr>
          <p:cNvSpPr>
            <a:spLocks noGrp="1"/>
          </p:cNvSpPr>
          <p:nvPr>
            <p:ph idx="1"/>
          </p:nvPr>
        </p:nvSpPr>
        <p:spPr/>
        <p:txBody>
          <a:bodyPr/>
          <a:lstStyle/>
          <a:p>
            <a:endParaRPr lang="en-US"/>
          </a:p>
        </p:txBody>
      </p:sp>
      <p:pic>
        <p:nvPicPr>
          <p:cNvPr id="10242" name="Picture 2" descr="Broken Links : Professor Carol">
            <a:extLst>
              <a:ext uri="{FF2B5EF4-FFF2-40B4-BE49-F238E27FC236}">
                <a16:creationId xmlns:a16="http://schemas.microsoft.com/office/drawing/2014/main" id="{2FA24BD2-AD3E-43C3-A22E-FA5518FA7A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3073094" y="-2312993"/>
            <a:ext cx="6134893" cy="11476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601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2BF1E-3A8E-4546-A622-0AECEE6CF98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5A016C0-25CB-4D4F-9A12-3B4BE07E43D6}"/>
              </a:ext>
            </a:extLst>
          </p:cNvPr>
          <p:cNvSpPr>
            <a:spLocks noGrp="1"/>
          </p:cNvSpPr>
          <p:nvPr>
            <p:ph idx="1"/>
          </p:nvPr>
        </p:nvSpPr>
        <p:spPr/>
        <p:txBody>
          <a:bodyPr/>
          <a:lstStyle/>
          <a:p>
            <a:endParaRPr lang="en-US"/>
          </a:p>
        </p:txBody>
      </p:sp>
      <p:pic>
        <p:nvPicPr>
          <p:cNvPr id="11266" name="Picture 2" descr="50,486 Investigator Stock Vector Illustration and Royalty Free Investigator  Clipart">
            <a:extLst>
              <a:ext uri="{FF2B5EF4-FFF2-40B4-BE49-F238E27FC236}">
                <a16:creationId xmlns:a16="http://schemas.microsoft.com/office/drawing/2014/main" id="{95D19D2F-6045-4CB9-869C-5F5544D7E8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2670525" y="-2468015"/>
            <a:ext cx="7053461" cy="11989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266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C7FD5-D099-43D3-A7AC-2A3D81AA48A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BF0BBD6-7E44-4379-BF92-A0300CA3B032}"/>
              </a:ext>
            </a:extLst>
          </p:cNvPr>
          <p:cNvSpPr>
            <a:spLocks noGrp="1"/>
          </p:cNvSpPr>
          <p:nvPr>
            <p:ph idx="1"/>
          </p:nvPr>
        </p:nvSpPr>
        <p:spPr/>
        <p:txBody>
          <a:bodyPr/>
          <a:lstStyle/>
          <a:p>
            <a:endParaRPr lang="en-US"/>
          </a:p>
        </p:txBody>
      </p:sp>
      <p:pic>
        <p:nvPicPr>
          <p:cNvPr id="13314" name="Picture 2" descr="Free Vector | Vector cartoon background of workplace of private detective  or policeman.">
            <a:extLst>
              <a:ext uri="{FF2B5EF4-FFF2-40B4-BE49-F238E27FC236}">
                <a16:creationId xmlns:a16="http://schemas.microsoft.com/office/drawing/2014/main" id="{C0C58C29-84C0-4FC1-8D2F-D4C8591601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8739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8751E-8520-4E3E-8BA7-ABF3637FE4B5}"/>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08F44D16-CA68-48D6-A51A-28BFA2C0D641}"/>
              </a:ext>
            </a:extLst>
          </p:cNvPr>
          <p:cNvSpPr>
            <a:spLocks noGrp="1"/>
          </p:cNvSpPr>
          <p:nvPr>
            <p:ph type="subTitle" idx="1"/>
          </p:nvPr>
        </p:nvSpPr>
        <p:spPr/>
        <p:txBody>
          <a:bodyPr/>
          <a:lstStyle/>
          <a:p>
            <a:endParaRPr lang="en-US"/>
          </a:p>
        </p:txBody>
      </p:sp>
      <p:sp>
        <p:nvSpPr>
          <p:cNvPr id="4" name="Rectangle 3">
            <a:extLst>
              <a:ext uri="{FF2B5EF4-FFF2-40B4-BE49-F238E27FC236}">
                <a16:creationId xmlns:a16="http://schemas.microsoft.com/office/drawing/2014/main" id="{54031D2B-3592-4713-99D3-929D8A6BAC31}"/>
              </a:ext>
            </a:extLst>
          </p:cNvPr>
          <p:cNvSpPr/>
          <p:nvPr/>
        </p:nvSpPr>
        <p:spPr>
          <a:xfrm>
            <a:off x="796884" y="382012"/>
            <a:ext cx="10129311" cy="3046988"/>
          </a:xfrm>
          <a:prstGeom prst="rect">
            <a:avLst/>
          </a:prstGeom>
          <a:noFill/>
          <a:ln w="215900">
            <a:solidFill>
              <a:srgbClr val="FF0000"/>
            </a:solidFill>
          </a:ln>
        </p:spPr>
        <p:txBody>
          <a:bodyPr wrap="none" lIns="91440" tIns="45720" rIns="91440" bIns="45720">
            <a:spAutoFit/>
          </a:bodyPr>
          <a:lstStyle/>
          <a:p>
            <a:pPr algn="ctr"/>
            <a:r>
              <a:rPr lang="en-US" sz="9600" b="0" cap="none" spc="0" dirty="0">
                <a:ln w="0"/>
                <a:solidFill>
                  <a:srgbClr val="FF0000"/>
                </a:solidFill>
                <a:effectLst>
                  <a:outerShdw blurRad="38100" dist="19050" dir="2700000" algn="tl" rotWithShape="0">
                    <a:schemeClr val="dk1">
                      <a:alpha val="40000"/>
                    </a:schemeClr>
                  </a:outerShdw>
                </a:effectLst>
                <a:latin typeface="Arial Black" panose="020B0A04020102020204" pitchFamily="34" charset="0"/>
              </a:rPr>
              <a:t>INCENTIVO DE</a:t>
            </a:r>
          </a:p>
          <a:p>
            <a:pPr algn="ctr"/>
            <a:r>
              <a:rPr lang="en-US" sz="9600" dirty="0">
                <a:ln w="0"/>
                <a:solidFill>
                  <a:srgbClr val="FF0000"/>
                </a:solidFill>
                <a:effectLst>
                  <a:outerShdw blurRad="38100" dist="19050" dir="2700000" algn="tl" rotWithShape="0">
                    <a:schemeClr val="dk1">
                      <a:alpha val="40000"/>
                    </a:schemeClr>
                  </a:outerShdw>
                </a:effectLst>
                <a:latin typeface="Arial Black" panose="020B0A04020102020204" pitchFamily="34" charset="0"/>
              </a:rPr>
              <a:t>ASISTENCIA</a:t>
            </a:r>
            <a:endParaRPr lang="en-US" sz="9600" b="0" cap="none" spc="0" dirty="0">
              <a:ln w="0"/>
              <a:solidFill>
                <a:srgbClr val="FF0000"/>
              </a:solidFill>
              <a:effectLst>
                <a:outerShdw blurRad="38100" dist="19050" dir="2700000" algn="tl" rotWithShape="0">
                  <a:schemeClr val="dk1">
                    <a:alpha val="40000"/>
                  </a:schemeClr>
                </a:outerShdw>
              </a:effectLst>
              <a:latin typeface="Arial Black" panose="020B0A04020102020204" pitchFamily="34" charset="0"/>
            </a:endParaRPr>
          </a:p>
        </p:txBody>
      </p:sp>
      <p:cxnSp>
        <p:nvCxnSpPr>
          <p:cNvPr id="6" name="Straight Connector 5">
            <a:extLst>
              <a:ext uri="{FF2B5EF4-FFF2-40B4-BE49-F238E27FC236}">
                <a16:creationId xmlns:a16="http://schemas.microsoft.com/office/drawing/2014/main" id="{AC496FB6-28D2-412D-BC5E-B4DB5C8FD270}"/>
              </a:ext>
            </a:extLst>
          </p:cNvPr>
          <p:cNvCxnSpPr>
            <a:stCxn id="4" idx="1"/>
            <a:endCxn id="4" idx="3"/>
          </p:cNvCxnSpPr>
          <p:nvPr/>
        </p:nvCxnSpPr>
        <p:spPr>
          <a:xfrm>
            <a:off x="796884" y="1905506"/>
            <a:ext cx="10129311" cy="0"/>
          </a:xfrm>
          <a:prstGeom prst="line">
            <a:avLst/>
          </a:prstGeom>
          <a:ln w="27622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9052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60321-CCB6-497F-99F1-759C6B2C706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9005D61-7F65-4C89-AF06-2625F6BEB7F0}"/>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449162B2-7E89-4350-91BA-392103BFACB7}"/>
              </a:ext>
            </a:extLst>
          </p:cNvPr>
          <p:cNvSpPr txBox="1"/>
          <p:nvPr/>
        </p:nvSpPr>
        <p:spPr>
          <a:xfrm>
            <a:off x="628357" y="540360"/>
            <a:ext cx="11353800" cy="2400657"/>
          </a:xfrm>
          <a:prstGeom prst="rect">
            <a:avLst/>
          </a:prstGeom>
          <a:noFill/>
          <a:ln w="254000">
            <a:solidFill>
              <a:srgbClr val="0000CC"/>
            </a:solidFill>
          </a:ln>
        </p:spPr>
        <p:txBody>
          <a:bodyPr wrap="square">
            <a:spAutoFit/>
          </a:bodyPr>
          <a:lstStyle/>
          <a:p>
            <a:pPr algn="ctr"/>
            <a:r>
              <a:rPr lang="en-US" sz="15000" b="1" dirty="0">
                <a:ln w="0"/>
                <a:solidFill>
                  <a:srgbClr val="0000CC"/>
                </a:solidFill>
                <a:effectLst>
                  <a:outerShdw blurRad="38100" dist="19050" dir="2700000" algn="tl" rotWithShape="0">
                    <a:schemeClr val="dk1">
                      <a:alpha val="40000"/>
                    </a:schemeClr>
                  </a:outerShdw>
                </a:effectLst>
                <a:latin typeface="Algerian" panose="04020705040A02060702" pitchFamily="82" charset="0"/>
              </a:rPr>
              <a:t>SECRETOS</a:t>
            </a:r>
            <a:endParaRPr lang="en-US" sz="15000" b="1" cap="none" spc="0" dirty="0">
              <a:ln w="0"/>
              <a:solidFill>
                <a:srgbClr val="0000CC"/>
              </a:solidFill>
              <a:effectLst>
                <a:outerShdw blurRad="38100" dist="19050" dir="2700000" algn="tl" rotWithShape="0">
                  <a:schemeClr val="dk1">
                    <a:alpha val="40000"/>
                  </a:schemeClr>
                </a:outerShdw>
              </a:effectLst>
              <a:latin typeface="Algerian" panose="04020705040A02060702" pitchFamily="82" charset="0"/>
            </a:endParaRPr>
          </a:p>
        </p:txBody>
      </p:sp>
      <p:pic>
        <p:nvPicPr>
          <p:cNvPr id="6" name="Picture 5">
            <a:extLst>
              <a:ext uri="{FF2B5EF4-FFF2-40B4-BE49-F238E27FC236}">
                <a16:creationId xmlns:a16="http://schemas.microsoft.com/office/drawing/2014/main" id="{ABBFCDE0-D620-4F55-AD6B-EED793CC6447}"/>
              </a:ext>
            </a:extLst>
          </p:cNvPr>
          <p:cNvPicPr>
            <a:picLocks noChangeAspect="1"/>
          </p:cNvPicPr>
          <p:nvPr/>
        </p:nvPicPr>
        <p:blipFill>
          <a:blip r:embed="rId2"/>
          <a:stretch>
            <a:fillRect/>
          </a:stretch>
        </p:blipFill>
        <p:spPr>
          <a:xfrm>
            <a:off x="874658" y="3216966"/>
            <a:ext cx="10479142" cy="3429000"/>
          </a:xfrm>
          <a:prstGeom prst="rect">
            <a:avLst/>
          </a:prstGeom>
        </p:spPr>
      </p:pic>
    </p:spTree>
    <p:extLst>
      <p:ext uri="{BB962C8B-B14F-4D97-AF65-F5344CB8AC3E}">
        <p14:creationId xmlns:p14="http://schemas.microsoft.com/office/powerpoint/2010/main" val="2780412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D046B-E0B8-4618-BD5F-B33E1BD9E1E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C990D03-3B46-4630-A079-3CAD146029F4}"/>
              </a:ext>
            </a:extLst>
          </p:cNvPr>
          <p:cNvSpPr>
            <a:spLocks noGrp="1"/>
          </p:cNvSpPr>
          <p:nvPr>
            <p:ph idx="1"/>
          </p:nvPr>
        </p:nvSpPr>
        <p:spPr/>
        <p:txBody>
          <a:bodyPr/>
          <a:lstStyle/>
          <a:p>
            <a:endParaRPr lang="en-US"/>
          </a:p>
        </p:txBody>
      </p:sp>
      <p:pic>
        <p:nvPicPr>
          <p:cNvPr id="15364" name="Picture 4" descr="Modern Office Interior With Designer Desktop In Flat Design. Interior  Office Room. Office Space. Vector Illustration. Working Place In Office  Interior Workplace Royalty Free Cliparts, Vectors, And Stock Illustration.  Image 54644247.">
            <a:extLst>
              <a:ext uri="{FF2B5EF4-FFF2-40B4-BE49-F238E27FC236}">
                <a16:creationId xmlns:a16="http://schemas.microsoft.com/office/drawing/2014/main" id="{1F9161F5-A4D2-45D4-B20A-54E293EC72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48757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TotalTime>
  <Words>4</Words>
  <Application>Microsoft Office PowerPoint</Application>
  <PresentationFormat>Widescreen</PresentationFormat>
  <Paragraphs>3</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Algerian</vt:lpstr>
      <vt:lpstr>Arial</vt:lpstr>
      <vt:lpstr>Arial Black</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Alicia Rivas</dc:creator>
  <cp:lastModifiedBy>Alicia Rivas</cp:lastModifiedBy>
  <cp:revision>3</cp:revision>
  <cp:lastPrinted>2021-09-02T21:52:22Z</cp:lastPrinted>
  <dcterms:created xsi:type="dcterms:W3CDTF">2021-09-02T05:30:21Z</dcterms:created>
  <dcterms:modified xsi:type="dcterms:W3CDTF">2021-09-12T19:18:14Z</dcterms:modified>
</cp:coreProperties>
</file>