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6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20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6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4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07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5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89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7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8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8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1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5DB7F-3C4B-4579-8760-6986373348C3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355AC-4C87-452D-AE97-B99C4B20D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8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Jesus Fishers of Men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" y="260622"/>
            <a:ext cx="8221734" cy="616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95488" y="132695"/>
            <a:ext cx="750635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AYUDANTES DE</a:t>
            </a:r>
          </a:p>
          <a:p>
            <a:pPr algn="ctr"/>
            <a:r>
              <a:rPr lang="en-US" sz="6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JESUS</a:t>
            </a:r>
            <a:endParaRPr lang="en-US" sz="6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46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AMILIA NUCLEAR – LA FAMIL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36" y="2286000"/>
            <a:ext cx="5087486" cy="418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7736" y="535267"/>
            <a:ext cx="419460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OBEDECER A MIS  </a:t>
            </a:r>
            <a:r>
              <a:rPr 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PADRES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004" y="390283"/>
            <a:ext cx="5181797" cy="407414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72262" y="4675112"/>
            <a:ext cx="52385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AYUDAR A OTRAS</a:t>
            </a:r>
          </a:p>
          <a:p>
            <a:pPr algn="ctr"/>
            <a:r>
              <a:rPr lang="en-US" sz="4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PERSONAS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3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scuela Dominical Maranatha: TEMA 5: GRACIAS SEÑOR POR LA BIBLI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86" y="706438"/>
            <a:ext cx="4744053" cy="39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7102" y="4961841"/>
            <a:ext cx="25218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LEER MI</a:t>
            </a:r>
          </a:p>
          <a:p>
            <a:pPr algn="ctr"/>
            <a:r>
              <a:rPr lang="en-US" sz="4000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BIBLIA</a:t>
            </a:r>
            <a:endParaRPr lang="en-US" sz="4000" b="0" cap="none" spc="0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AutoShape 4" descr="Fotos de Niños orando de stock, imágenes de Niños orando sin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Fotos de Niños orando de stock, imágenes de Niños orando sin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Biblia niños dibujos casas - Imagui | Oração da criança, Criança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152" y="1832255"/>
            <a:ext cx="6003848" cy="470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283350" y="508816"/>
            <a:ext cx="481587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solidFill>
                  <a:srgbClr val="66FF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ORANDO TODOS</a:t>
            </a:r>
          </a:p>
          <a:p>
            <a:pPr algn="ctr"/>
            <a:r>
              <a:rPr lang="en-US" sz="4000" dirty="0" smtClean="0">
                <a:ln w="0"/>
                <a:solidFill>
                  <a:srgbClr val="66FF3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LOS DIAS</a:t>
            </a:r>
            <a:endParaRPr lang="en-US" sz="4000" b="0" cap="none" spc="0" dirty="0">
              <a:ln w="0"/>
              <a:solidFill>
                <a:srgbClr val="66FF3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13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18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3</cp:revision>
  <dcterms:created xsi:type="dcterms:W3CDTF">2020-05-14T13:53:00Z</dcterms:created>
  <dcterms:modified xsi:type="dcterms:W3CDTF">2020-05-15T04:39:47Z</dcterms:modified>
</cp:coreProperties>
</file>