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FFFE7F-5450-11DE-43A5-6504C8BA5E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5F89BFE-D0BB-D6B7-ED3C-659AB33E3F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67D8A0-D746-98A2-4060-ACB1F731B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FD2F1-07A0-42D4-8829-DB3DFAD223AE}" type="datetimeFigureOut">
              <a:rPr lang="en-US" smtClean="0"/>
              <a:t>8/14/2022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A3C5FA-3B5F-B514-FE61-8DD5C2413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8C8673-1814-3096-9148-5A6AD529D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19E6A-C01C-474C-BE1C-3765CBD9F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763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B08CD1-A3D4-6F99-B167-59152DB6E1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34D9F2-BD24-866A-D154-5AF0874482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62CE17-94C8-20F6-A1EE-5CC259E754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FD2F1-07A0-42D4-8829-DB3DFAD223AE}" type="datetimeFigureOut">
              <a:rPr lang="en-US" smtClean="0"/>
              <a:t>8/14/2022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5CDCBE-7D5A-6733-E1A2-A5888B52F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D1B385-F317-34F1-8965-4DB1CD54B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19E6A-C01C-474C-BE1C-3765CBD9F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793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A9C3421-1D11-9E13-EF78-21084CA803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1EC269-4FF7-444E-2F92-2E0EF49A26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69C8E5-6EA6-4E69-8384-89261B1C44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FD2F1-07A0-42D4-8829-DB3DFAD223AE}" type="datetimeFigureOut">
              <a:rPr lang="en-US" smtClean="0"/>
              <a:t>8/14/2022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0CE147-8EB0-FD1F-AD7D-A61858E044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AA61A3-EB4A-E089-20BF-ACA25C429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19E6A-C01C-474C-BE1C-3765CBD9F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598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4E5862-FC53-F4D3-92AB-B85D2B480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15F6B1-BC59-3E47-AF43-6FF5FE5088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8F0609-4F33-F342-C464-11DDB99582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FD2F1-07A0-42D4-8829-DB3DFAD223AE}" type="datetimeFigureOut">
              <a:rPr lang="en-US" smtClean="0"/>
              <a:t>8/14/2022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E907D1-34B3-E423-60C6-24FADAC0F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C0EBBE-0B80-F1AA-5715-7EE6E9FCE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19E6A-C01C-474C-BE1C-3765CBD9F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544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454FA4-12FF-8649-D17D-5F6199F36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664900-8183-273F-382E-698FAAAF4B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2F85C0-947B-A82E-5B46-634919FD7B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FD2F1-07A0-42D4-8829-DB3DFAD223AE}" type="datetimeFigureOut">
              <a:rPr lang="en-US" smtClean="0"/>
              <a:t>8/14/2022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8640E-283D-CDA2-75D8-941DC27F9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449716-0066-C157-3D67-DC50392C0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19E6A-C01C-474C-BE1C-3765CBD9F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268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15E5F3-7B34-6CFA-04FD-4EA43F5318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F14600-2C1C-3C61-4F76-36E457ECFD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1547AD-3AF2-F13E-4AA7-E6C3857060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63D07A-1325-AF5E-5318-1E436A9481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FD2F1-07A0-42D4-8829-DB3DFAD223AE}" type="datetimeFigureOut">
              <a:rPr lang="en-US" smtClean="0"/>
              <a:t>8/14/2022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777871-6643-37E9-CE5E-F5D619C4D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8D6170-B6DC-010C-F6F5-AA1BF0DEE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19E6A-C01C-474C-BE1C-3765CBD9F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213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653E95-1E5B-8AA3-6D1C-0F6067B607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CF4C64-70FF-CBCF-6F42-7610BE3F33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95E553-DED8-1211-E2AE-67CB5D5E8F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C9BD3A-EB50-1A26-2068-706D80B898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EF76A18-08D5-CD92-4D70-69BFD92904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FC5D6E-B8F2-B3C5-9190-EDD5CA1655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FD2F1-07A0-42D4-8829-DB3DFAD223AE}" type="datetimeFigureOut">
              <a:rPr lang="en-US" smtClean="0"/>
              <a:t>8/14/2022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78493B9-6E12-433E-CAC4-8E03A12118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08B6EF0-9FEA-11FC-A2BC-FC982A1025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19E6A-C01C-474C-BE1C-3765CBD9F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530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7AA846-A46C-6BC6-D028-CC372DA11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ABA779D-F040-1DA0-8634-B00C6A494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FD2F1-07A0-42D4-8829-DB3DFAD223AE}" type="datetimeFigureOut">
              <a:rPr lang="en-US" smtClean="0"/>
              <a:t>8/14/2022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E91071-D8C4-FD64-905C-BBECB7609D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428267-DCD3-238C-DED1-3C6FB9819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19E6A-C01C-474C-BE1C-3765CBD9F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684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438EE7-4054-8AE3-5D6C-8EDFE71AD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FD2F1-07A0-42D4-8829-DB3DFAD223AE}" type="datetimeFigureOut">
              <a:rPr lang="en-US" smtClean="0"/>
              <a:t>8/14/2022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8C8D52-EEA0-0FAA-5397-97BDD574F9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597FF9-8D71-0564-BC23-083BB1825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19E6A-C01C-474C-BE1C-3765CBD9F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665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300A4B-C4B1-D6CA-5360-C53412BEF6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AE704D-EACD-C643-E567-BAA7493CE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D3F47D-3893-7BC9-2D1D-4CF19C2429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F71227-2A70-4FD8-8B1D-A2C81EE59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FD2F1-07A0-42D4-8829-DB3DFAD223AE}" type="datetimeFigureOut">
              <a:rPr lang="en-US" smtClean="0"/>
              <a:t>8/14/2022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8510C6-4D34-72F0-98B4-72E0DA985D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72F3C4-861E-FB97-593D-DFA24F7B5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19E6A-C01C-474C-BE1C-3765CBD9F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572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733930-E1F5-341C-1892-F1E7FD53C6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1013B9-2917-10F3-B748-263E7FD229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902EE2-BC4A-9DBB-45CB-603135D9A9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945F89-23C0-7163-6550-40018AFCA3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FD2F1-07A0-42D4-8829-DB3DFAD223AE}" type="datetimeFigureOut">
              <a:rPr lang="en-US" smtClean="0"/>
              <a:t>8/14/2022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2D24E6-13CB-06E9-14A8-EF42C7B10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27B8EC-E898-3262-5BE9-6D497E73D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19E6A-C01C-474C-BE1C-3765CBD9F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734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A6F1375-8759-23DE-11C8-7F75B3DB4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9986E5-81D6-BCEF-08FD-7DE35C9C3C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532408-7B61-7964-2D90-68EDEDBB2F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BFD2F1-07A0-42D4-8829-DB3DFAD223AE}" type="datetimeFigureOut">
              <a:rPr lang="en-US" smtClean="0"/>
              <a:t>8/14/2022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8E79BD-B0D5-74B0-F628-1B7884CCF4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A6E550-EC70-D070-086F-B342402521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F19E6A-C01C-474C-BE1C-3765CBD9F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428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741003-E251-BABE-6111-534C0FB97D9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020AB1-6D14-AF22-88B2-61B01F0BF86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900+ Silhouette ideas | silhouette, silhouette design, design store">
            <a:extLst>
              <a:ext uri="{FF2B5EF4-FFF2-40B4-BE49-F238E27FC236}">
                <a16:creationId xmlns:a16="http://schemas.microsoft.com/office/drawing/2014/main" id="{0EF8A34B-0F09-5F81-93A4-82C0664136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729" y="114020"/>
            <a:ext cx="6591198" cy="7201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8FE5E43-BE6D-5DF1-2ADA-493DC5CE1FAE}"/>
              </a:ext>
            </a:extLst>
          </p:cNvPr>
          <p:cNvSpPr txBox="1"/>
          <p:nvPr/>
        </p:nvSpPr>
        <p:spPr>
          <a:xfrm>
            <a:off x="2215403" y="399088"/>
            <a:ext cx="2033867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4400" dirty="0">
                <a:solidFill>
                  <a:srgbClr val="FF0000"/>
                </a:solidFill>
                <a:latin typeface="Arial Black" panose="020B0A04020102020204" pitchFamily="34" charset="0"/>
              </a:rPr>
              <a:t>“Dios da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7361878-B8E2-9596-739A-5987DC48C6B3}"/>
              </a:ext>
            </a:extLst>
          </p:cNvPr>
          <p:cNvSpPr txBox="1"/>
          <p:nvPr/>
        </p:nvSpPr>
        <p:spPr>
          <a:xfrm>
            <a:off x="3232336" y="2372107"/>
            <a:ext cx="609824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4400" dirty="0">
                <a:solidFill>
                  <a:srgbClr val="FF0000"/>
                </a:solidFill>
                <a:latin typeface="Arial Black" panose="020B0A04020102020204" pitchFamily="34" charset="0"/>
              </a:rPr>
              <a:t>Poder y </a:t>
            </a:r>
          </a:p>
          <a:p>
            <a:pPr algn="ctr"/>
            <a:r>
              <a:rPr lang="es-ES" sz="4400" dirty="0">
                <a:solidFill>
                  <a:srgbClr val="FF0000"/>
                </a:solidFill>
                <a:latin typeface="Arial Black" panose="020B0A04020102020204" pitchFamily="34" charset="0"/>
              </a:rPr>
              <a:t>fuerza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43747FE-0CAE-ABA7-45EB-4B52D53A6942}"/>
              </a:ext>
            </a:extLst>
          </p:cNvPr>
          <p:cNvSpPr txBox="1"/>
          <p:nvPr/>
        </p:nvSpPr>
        <p:spPr>
          <a:xfrm>
            <a:off x="1743280" y="5191413"/>
            <a:ext cx="6111688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4400" dirty="0">
                <a:solidFill>
                  <a:srgbClr val="FF0000"/>
                </a:solidFill>
                <a:latin typeface="Arial Black" panose="020B0A04020102020204" pitchFamily="34" charset="0"/>
              </a:rPr>
              <a:t>a su </a:t>
            </a:r>
          </a:p>
          <a:p>
            <a:pPr algn="ctr"/>
            <a:r>
              <a:rPr lang="es-ES" sz="4400" dirty="0">
                <a:solidFill>
                  <a:srgbClr val="FF0000"/>
                </a:solidFill>
                <a:latin typeface="Arial Black" panose="020B0A04020102020204" pitchFamily="34" charset="0"/>
              </a:rPr>
              <a:t>pueblo”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ABE53D5-C172-68E0-6D2B-5631D4691436}"/>
              </a:ext>
            </a:extLst>
          </p:cNvPr>
          <p:cNvSpPr txBox="1"/>
          <p:nvPr/>
        </p:nvSpPr>
        <p:spPr>
          <a:xfrm rot="-3180000">
            <a:off x="695325" y="3877823"/>
            <a:ext cx="304015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4800" dirty="0">
                <a:solidFill>
                  <a:srgbClr val="FF0000"/>
                </a:solidFill>
                <a:latin typeface="Arial Black" panose="020B0A04020102020204" pitchFamily="34" charset="0"/>
              </a:rPr>
              <a:t>SALMO </a:t>
            </a:r>
          </a:p>
          <a:p>
            <a:pPr algn="ctr"/>
            <a:r>
              <a:rPr lang="es-ES" sz="4800" dirty="0">
                <a:solidFill>
                  <a:srgbClr val="FF0000"/>
                </a:solidFill>
                <a:latin typeface="Arial Black" panose="020B0A04020102020204" pitchFamily="34" charset="0"/>
              </a:rPr>
              <a:t>68:35</a:t>
            </a:r>
            <a:endParaRPr lang="en-US" sz="4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15757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Black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Alicia Rivas</dc:creator>
  <cp:lastModifiedBy>Alicia Rivas</cp:lastModifiedBy>
  <cp:revision>1</cp:revision>
  <dcterms:created xsi:type="dcterms:W3CDTF">2022-08-14T20:16:03Z</dcterms:created>
  <dcterms:modified xsi:type="dcterms:W3CDTF">2022-08-14T20:16:11Z</dcterms:modified>
</cp:coreProperties>
</file>