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8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27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31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2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13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6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98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9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8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27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A1C8B-DD0A-44E8-9AEC-9A873E57FCB2}" type="datetimeFigureOut">
              <a:rPr lang="en-US" smtClean="0"/>
              <a:t>8/7/2018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BC869-4A00-4062-8B61-FD3CC6857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71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BEBE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00" y="0"/>
            <a:ext cx="64641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07083" y="515991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latin typeface="Arial Black" panose="020B0A04020102020204" pitchFamily="34" charset="0"/>
              </a:rPr>
              <a:t>“Les ha </a:t>
            </a:r>
            <a:r>
              <a:rPr lang="en-US" dirty="0" err="1">
                <a:latin typeface="Arial Black" panose="020B0A04020102020204" pitchFamily="34" charset="0"/>
              </a:rPr>
              <a:t>nacido</a:t>
            </a:r>
            <a:r>
              <a:rPr lang="en-US" dirty="0">
                <a:latin typeface="Arial Black" panose="020B0A04020102020204" pitchFamily="34" charset="0"/>
              </a:rPr>
              <a:t> hoy... Un</a:t>
            </a:r>
          </a:p>
          <a:p>
            <a:pPr algn="ctr"/>
            <a:r>
              <a:rPr lang="en-US" dirty="0">
                <a:latin typeface="Arial Black" panose="020B0A04020102020204" pitchFamily="34" charset="0"/>
              </a:rPr>
              <a:t> Salvador, </a:t>
            </a:r>
            <a:r>
              <a:rPr lang="en-US" dirty="0" err="1">
                <a:latin typeface="Arial Black" panose="020B0A04020102020204" pitchFamily="34" charset="0"/>
              </a:rPr>
              <a:t>que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err="1">
                <a:latin typeface="Arial Black" panose="020B0A04020102020204" pitchFamily="34" charset="0"/>
              </a:rPr>
              <a:t>es</a:t>
            </a:r>
            <a:r>
              <a:rPr lang="en-US" dirty="0">
                <a:latin typeface="Arial Black" panose="020B0A04020102020204" pitchFamily="34" charset="0"/>
              </a:rPr>
              <a:t> Cristo</a:t>
            </a:r>
          </a:p>
          <a:p>
            <a:pPr algn="ctr"/>
            <a:r>
              <a:rPr lang="en-US" dirty="0">
                <a:latin typeface="Arial Black" panose="020B0A04020102020204" pitchFamily="34" charset="0"/>
              </a:rPr>
              <a:t> el </a:t>
            </a:r>
            <a:r>
              <a:rPr lang="en-US" dirty="0" err="1">
                <a:latin typeface="Arial Black" panose="020B0A04020102020204" pitchFamily="34" charset="0"/>
              </a:rPr>
              <a:t>Señor</a:t>
            </a:r>
            <a:r>
              <a:rPr lang="en-US" dirty="0">
                <a:latin typeface="Arial Black" panose="020B0A04020102020204" pitchFamily="34" charset="0"/>
              </a:rPr>
              <a:t>”.</a:t>
            </a:r>
          </a:p>
          <a:p>
            <a:pPr algn="ctr"/>
            <a:r>
              <a:rPr lang="en-US" dirty="0">
                <a:latin typeface="Arial Black" panose="020B0A04020102020204" pitchFamily="34" charset="0"/>
              </a:rPr>
              <a:t>Lucas 2:11</a:t>
            </a:r>
          </a:p>
        </p:txBody>
      </p:sp>
    </p:spTree>
    <p:extLst>
      <p:ext uri="{BB962C8B-B14F-4D97-AF65-F5344CB8AC3E}">
        <p14:creationId xmlns:p14="http://schemas.microsoft.com/office/powerpoint/2010/main" val="2740051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60609" y="146184"/>
            <a:ext cx="9491730" cy="622885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Image result for BEBE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615" y="743153"/>
            <a:ext cx="4529390" cy="321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56974" y="3959020"/>
            <a:ext cx="5565178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latin typeface="Arial Black" panose="020B0A04020102020204" pitchFamily="34" charset="0"/>
              </a:rPr>
              <a:t>“Les ha </a:t>
            </a:r>
            <a:r>
              <a:rPr lang="en-US" sz="3200" dirty="0" err="1" smtClean="0">
                <a:latin typeface="Arial Black" panose="020B0A04020102020204" pitchFamily="34" charset="0"/>
              </a:rPr>
              <a:t>nacido</a:t>
            </a:r>
            <a:r>
              <a:rPr lang="en-US" sz="3200" dirty="0" smtClean="0">
                <a:latin typeface="Arial Black" panose="020B0A04020102020204" pitchFamily="34" charset="0"/>
              </a:rPr>
              <a:t> hoy... Un</a:t>
            </a:r>
          </a:p>
          <a:p>
            <a:pPr algn="ctr"/>
            <a:r>
              <a:rPr lang="en-US" sz="3200" dirty="0" smtClean="0">
                <a:latin typeface="Arial Black" panose="020B0A04020102020204" pitchFamily="34" charset="0"/>
              </a:rPr>
              <a:t> Salvador, </a:t>
            </a:r>
            <a:r>
              <a:rPr lang="en-US" sz="3200" dirty="0" err="1" smtClean="0">
                <a:latin typeface="Arial Black" panose="020B0A04020102020204" pitchFamily="34" charset="0"/>
              </a:rPr>
              <a:t>que</a:t>
            </a:r>
            <a:r>
              <a:rPr lang="en-US" sz="3200" dirty="0" smtClean="0">
                <a:latin typeface="Arial Black" panose="020B0A04020102020204" pitchFamily="34" charset="0"/>
              </a:rPr>
              <a:t> </a:t>
            </a:r>
            <a:r>
              <a:rPr lang="en-US" sz="3200" dirty="0" err="1" smtClean="0">
                <a:latin typeface="Arial Black" panose="020B0A04020102020204" pitchFamily="34" charset="0"/>
              </a:rPr>
              <a:t>es</a:t>
            </a:r>
            <a:r>
              <a:rPr lang="en-US" sz="3200" dirty="0" smtClean="0">
                <a:latin typeface="Arial Black" panose="020B0A04020102020204" pitchFamily="34" charset="0"/>
              </a:rPr>
              <a:t> Cristo</a:t>
            </a:r>
          </a:p>
          <a:p>
            <a:pPr algn="ctr"/>
            <a:r>
              <a:rPr lang="en-US" sz="3200" dirty="0" smtClean="0">
                <a:latin typeface="Arial Black" panose="020B0A04020102020204" pitchFamily="34" charset="0"/>
              </a:rPr>
              <a:t> el </a:t>
            </a:r>
            <a:r>
              <a:rPr lang="en-US" sz="3200" dirty="0" err="1" smtClean="0">
                <a:latin typeface="Arial Black" panose="020B0A04020102020204" pitchFamily="34" charset="0"/>
              </a:rPr>
              <a:t>Señor</a:t>
            </a:r>
            <a:r>
              <a:rPr lang="en-US" sz="3200" dirty="0" smtClean="0">
                <a:latin typeface="Arial Black" panose="020B0A04020102020204" pitchFamily="34" charset="0"/>
              </a:rPr>
              <a:t>”.</a:t>
            </a:r>
          </a:p>
          <a:p>
            <a:pPr algn="ctr"/>
            <a:r>
              <a:rPr lang="en-US" sz="3200" dirty="0" smtClean="0">
                <a:latin typeface="Arial Black" panose="020B0A04020102020204" pitchFamily="34" charset="0"/>
              </a:rPr>
              <a:t>Lucas 2:11</a:t>
            </a:r>
            <a:endParaRPr lang="en-US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878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</dc:creator>
  <cp:lastModifiedBy>Windows User</cp:lastModifiedBy>
  <cp:revision>3</cp:revision>
  <dcterms:created xsi:type="dcterms:W3CDTF">2017-12-13T11:45:05Z</dcterms:created>
  <dcterms:modified xsi:type="dcterms:W3CDTF">2018-08-07T21:22:40Z</dcterms:modified>
</cp:coreProperties>
</file>