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Rivas" userId="e3e83f54d38ec3e5" providerId="LiveId" clId="{AF7A5060-B778-4BA1-B8F2-E0545C56258A}"/>
    <pc:docChg chg="custSel addSld modSld">
      <pc:chgData name="Alicia Rivas" userId="e3e83f54d38ec3e5" providerId="LiveId" clId="{AF7A5060-B778-4BA1-B8F2-E0545C56258A}" dt="2021-03-13T11:30:36.933" v="206" actId="20577"/>
      <pc:docMkLst>
        <pc:docMk/>
      </pc:docMkLst>
      <pc:sldChg chg="modSp new mod">
        <pc:chgData name="Alicia Rivas" userId="e3e83f54d38ec3e5" providerId="LiveId" clId="{AF7A5060-B778-4BA1-B8F2-E0545C56258A}" dt="2021-03-13T11:30:36.933" v="206" actId="20577"/>
        <pc:sldMkLst>
          <pc:docMk/>
          <pc:sldMk cId="3890615490" sldId="262"/>
        </pc:sldMkLst>
        <pc:spChg chg="mod">
          <ac:chgData name="Alicia Rivas" userId="e3e83f54d38ec3e5" providerId="LiveId" clId="{AF7A5060-B778-4BA1-B8F2-E0545C56258A}" dt="2021-03-13T11:30:36.933" v="206" actId="20577"/>
          <ac:spMkLst>
            <pc:docMk/>
            <pc:sldMk cId="3890615490" sldId="262"/>
            <ac:spMk id="3" creationId="{3AAACC59-90D3-418D-A052-AC9B27582A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3952C-E3DF-4A9A-AB74-0FFD31EF5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44D15F-8248-4A3C-B614-5CB0A102F0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80EF7-83AB-435E-8E07-04B774759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3B501-ABFC-40AF-83DA-DDA4FF7F6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45145-3DC7-40ED-B3B6-EFF7B2ABD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61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AF5F3-E250-473D-B7CC-6CABBCBFA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59C27-F17B-4E77-845E-847DBCDAC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69EA2-8E01-4E3E-9E32-C55052451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1BCA5-EC35-4D4F-819C-20A26862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8AB35-7351-4B02-A3A4-FE832910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6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53EC0-74F2-4B7D-9EF4-41309C357C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E9204A-CAD6-4364-8AA9-E275851E8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47AA67-329E-4FF4-A898-72F12EE23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8FF0F-403C-4D2B-A36F-024095875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7EFD4-A058-440D-B1E6-D8C1E35DC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5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32A56-BF7B-47B6-B3AD-EF0A2CD71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B2943-128B-4561-A191-8DA5B84C9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6D5FF-A343-4857-96E6-AA26360E3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91208-9B38-4E00-AAB7-4601178E8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40076-95C1-445C-84BB-FEC4C03B8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9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44CB8-3570-415C-AAC0-A49713C89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59BF9-AE95-4AB0-A6A4-3FA789096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498BF-B79C-4950-9341-E988ECCCB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9A3E0-2859-4584-896F-BD241C43C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A7D66-E8AD-40B0-9602-F5EB82C2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1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49CD9-AC1C-4FE6-89B2-AA11C16F0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D57A7-7903-40C3-A179-E21AD70C40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87338A-CFB8-4132-B6F2-50A7456A4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3C5C6-EEB8-45CA-9D40-1F5E0C498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7345D8-27A7-4B3D-B5CB-755501BC0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D9DFFC-93FA-45F3-8255-4199DB40E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42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289A9-D999-4E14-AF05-9571285EB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A950E-1431-44EE-92A3-1BF6585F5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08A6C2-ECE1-4CBE-AD65-5418A87A0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207F2A-3465-4838-8FF1-0FBA89741D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FF6804-56A7-4C49-B222-E5D3586267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F2FD8E-273E-4E94-B4F7-63DDBFFA4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1EF708-E2FA-4A1B-B4C8-7C0BEEC0A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17183B-9285-42FE-BABD-D4EF95CA7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4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1B884-15DB-4485-A937-EDC55FDD4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7375F8-2D9E-47D6-879A-4E87380CA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5C5055-45AC-4378-9231-175DFEC7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DCA9C-A6B2-4A8E-93F1-08D45293F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7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5C33-DBA8-4E98-9918-E8F426106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63B7EC-0F9B-48A0-AB37-BAE7B918A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3A681-8B68-4D1F-9121-E1FFC580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7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30208-4D73-481B-86C9-0FEDBD586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3A55C-0CCD-4557-9722-3E566FB2E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0B9A9-08F4-43FB-B7EB-D8CD695C3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5FAB9-09A7-4AE4-B5A1-2C70BC702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E28C05-CD38-45C9-A309-209B7214E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8D671C-DAFD-462E-86EF-7E8BE56B1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51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D54FE-9C88-41E0-89EA-B8D2C9173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CEBD0B-38EA-4D95-B557-87EBF48BCD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FE9EAD-78B0-47B8-9D05-170E7D6D6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B5FCE-443A-482E-8554-CD55C1CC2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10EB6-BBA6-4D5C-9EE1-83FAFD008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D6492-0DAE-4DF5-8013-BB486470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1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14E039-3026-4991-83A4-407EEFE70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EF629-769F-4426-9C8A-D9962BD40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ED9FB-1E92-46B4-B2A5-94EE2F4C1C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25640-1979-4B7B-B107-826D9B60BAB4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59D26-B47C-4D23-9042-1A8E63A2A4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529B6-48E7-48C1-B561-18AB0785F6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7D18F-FD01-49AC-8232-102EDB48B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4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A16D-4D04-4CAD-ABF5-91C0557EEE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CFDCF8-3EF0-465C-910B-B4486C3E5A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Resultado de imagen de caja de regalos clipart">
            <a:extLst>
              <a:ext uri="{FF2B5EF4-FFF2-40B4-BE49-F238E27FC236}">
                <a16:creationId xmlns:a16="http://schemas.microsoft.com/office/drawing/2014/main" id="{3EBA6705-290D-4E35-A23C-5A2A55958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732" y="0"/>
            <a:ext cx="84978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08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D76A2-D4BE-4F82-812E-A46726F8B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694BA-3CB5-49B1-8A71-F130D5E27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Resultado de imagen de papa y mama  clipart">
            <a:extLst>
              <a:ext uri="{FF2B5EF4-FFF2-40B4-BE49-F238E27FC236}">
                <a16:creationId xmlns:a16="http://schemas.microsoft.com/office/drawing/2014/main" id="{18226806-65CA-4FA3-90EA-9411AB8B7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77" y="681037"/>
            <a:ext cx="4732881" cy="435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0B72FCD-6116-47F0-A624-9D0F24B5ED8A}"/>
              </a:ext>
            </a:extLst>
          </p:cNvPr>
          <p:cNvSpPr/>
          <p:nvPr/>
        </p:nvSpPr>
        <p:spPr>
          <a:xfrm>
            <a:off x="868392" y="4892924"/>
            <a:ext cx="37911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PAPI Y MAMI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52" name="Picture 4" descr="Resultado de imagen de ABUELITOS  clipart">
            <a:extLst>
              <a:ext uri="{FF2B5EF4-FFF2-40B4-BE49-F238E27FC236}">
                <a16:creationId xmlns:a16="http://schemas.microsoft.com/office/drawing/2014/main" id="{4CA3E641-1740-4F53-B744-B3E2D34B2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464" y="0"/>
            <a:ext cx="2658958" cy="487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de ABUELITOS  clipart">
            <a:extLst>
              <a:ext uri="{FF2B5EF4-FFF2-40B4-BE49-F238E27FC236}">
                <a16:creationId xmlns:a16="http://schemas.microsoft.com/office/drawing/2014/main" id="{4DC083BB-4CAF-4D4B-866F-AEEE60EE8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422" y="541585"/>
            <a:ext cx="2076959" cy="435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1B3EC4-0F37-4A3A-9A49-39FCF37F7F20}"/>
              </a:ext>
            </a:extLst>
          </p:cNvPr>
          <p:cNvSpPr txBox="1"/>
          <p:nvPr/>
        </p:nvSpPr>
        <p:spPr>
          <a:xfrm>
            <a:off x="7172868" y="4982376"/>
            <a:ext cx="39145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ABUELITOS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3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6600-5D7F-4B00-88BB-330DBB8E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BEA5E-3DE1-4E98-ABE9-C35BF9622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ED5B83-DEE9-49D8-AEE5-CA3B56D72422}"/>
              </a:ext>
            </a:extLst>
          </p:cNvPr>
          <p:cNvSpPr txBox="1"/>
          <p:nvPr/>
        </p:nvSpPr>
        <p:spPr>
          <a:xfrm>
            <a:off x="371061" y="5301734"/>
            <a:ext cx="34588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PERRITO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92B28F-13E0-4034-8F40-8BEE8244D157}"/>
              </a:ext>
            </a:extLst>
          </p:cNvPr>
          <p:cNvSpPr txBox="1"/>
          <p:nvPr/>
        </p:nvSpPr>
        <p:spPr>
          <a:xfrm>
            <a:off x="7938052" y="5377934"/>
            <a:ext cx="29022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CASA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146" name="Picture 2" descr="Resultado de imagen de PERRITO  clipart">
            <a:extLst>
              <a:ext uri="{FF2B5EF4-FFF2-40B4-BE49-F238E27FC236}">
                <a16:creationId xmlns:a16="http://schemas.microsoft.com/office/drawing/2014/main" id="{D6F12583-8FD6-468B-A9F1-BE2404B5B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75" y="243510"/>
            <a:ext cx="4890881" cy="489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Resultado de imagen de CASA  clipart">
            <a:extLst>
              <a:ext uri="{FF2B5EF4-FFF2-40B4-BE49-F238E27FC236}">
                <a16:creationId xmlns:a16="http://schemas.microsoft.com/office/drawing/2014/main" id="{258E9DB7-5269-4BFE-914A-3B7DA711A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411" y="553762"/>
            <a:ext cx="6710589" cy="427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31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6747D-1C0D-4A4A-A46C-CB2AD5835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F4578-B444-4118-81FD-18C0EE701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8A395-93A3-4678-B678-9B0ABB740008}"/>
              </a:ext>
            </a:extLst>
          </p:cNvPr>
          <p:cNvSpPr txBox="1"/>
          <p:nvPr/>
        </p:nvSpPr>
        <p:spPr>
          <a:xfrm>
            <a:off x="1285460" y="4900302"/>
            <a:ext cx="417443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SOL. LUNA</a:t>
            </a:r>
          </a:p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Y ESTRELLA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EC57DE-DFCF-463C-8B98-4584DB873274}"/>
              </a:ext>
            </a:extLst>
          </p:cNvPr>
          <p:cNvSpPr txBox="1"/>
          <p:nvPr/>
        </p:nvSpPr>
        <p:spPr>
          <a:xfrm>
            <a:off x="7673012" y="4854136"/>
            <a:ext cx="35118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FRUTAS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5122" name="Picture 2" descr="Resultado de imagen de FRUTAS  clipart">
            <a:extLst>
              <a:ext uri="{FF2B5EF4-FFF2-40B4-BE49-F238E27FC236}">
                <a16:creationId xmlns:a16="http://schemas.microsoft.com/office/drawing/2014/main" id="{9BEF4EB5-6CBE-4CA6-AAC6-EBF370A36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605" y="681037"/>
            <a:ext cx="4814195" cy="366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Resultado de imagen de SOL. LUNA Y ESTRELLA  clipart">
            <a:extLst>
              <a:ext uri="{FF2B5EF4-FFF2-40B4-BE49-F238E27FC236}">
                <a16:creationId xmlns:a16="http://schemas.microsoft.com/office/drawing/2014/main" id="{3578EDCC-462F-47D5-BEBA-4A43FEC9C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72" y="452334"/>
            <a:ext cx="4023760" cy="402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01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F65EC-BD8A-4450-A72A-D019CE76F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53270-CA5C-4D28-8B7B-117C2E935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8D9E18-D6DA-45DF-BEBC-E57D24A4311E}"/>
              </a:ext>
            </a:extLst>
          </p:cNvPr>
          <p:cNvSpPr txBox="1"/>
          <p:nvPr/>
        </p:nvSpPr>
        <p:spPr>
          <a:xfrm>
            <a:off x="838200" y="5301734"/>
            <a:ext cx="36178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VERDURAS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337D4-8B07-4124-9436-1FB693CEDA70}"/>
              </a:ext>
            </a:extLst>
          </p:cNvPr>
          <p:cNvSpPr txBox="1"/>
          <p:nvPr/>
        </p:nvSpPr>
        <p:spPr>
          <a:xfrm>
            <a:off x="8441634" y="5301734"/>
            <a:ext cx="20010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AIRE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098" name="Picture 2" descr="Resultado de imagen de AIRE  clipart">
            <a:extLst>
              <a:ext uri="{FF2B5EF4-FFF2-40B4-BE49-F238E27FC236}">
                <a16:creationId xmlns:a16="http://schemas.microsoft.com/office/drawing/2014/main" id="{3910FE10-3F09-4A9A-98FA-E2BED008E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887" y="1204379"/>
            <a:ext cx="4641244" cy="376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sultado de imagen de VERDURAS  clipart">
            <a:extLst>
              <a:ext uri="{FF2B5EF4-FFF2-40B4-BE49-F238E27FC236}">
                <a16:creationId xmlns:a16="http://schemas.microsoft.com/office/drawing/2014/main" id="{34322256-522D-4CBC-85B8-DCFD3E026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374" y="467114"/>
            <a:ext cx="6814930" cy="458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869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F511-75A1-4A98-AC5C-2B6027350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0E8E7-8BA4-4AAB-AC87-BE6DCB62E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9FBE77-4990-4A25-A5A0-38BA5BA95937}"/>
              </a:ext>
            </a:extLst>
          </p:cNvPr>
          <p:cNvSpPr txBox="1"/>
          <p:nvPr/>
        </p:nvSpPr>
        <p:spPr>
          <a:xfrm>
            <a:off x="1391478" y="5288970"/>
            <a:ext cx="31805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FLORES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A3BDA3-35E0-4335-89ED-730268ED50D5}"/>
              </a:ext>
            </a:extLst>
          </p:cNvPr>
          <p:cNvSpPr txBox="1"/>
          <p:nvPr/>
        </p:nvSpPr>
        <p:spPr>
          <a:xfrm>
            <a:off x="8305800" y="5469077"/>
            <a:ext cx="3048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AGUA</a:t>
            </a:r>
            <a:endParaRPr lang="en-US" sz="4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4" name="Picture 2" descr="Resultado de imagen de AGUA  clipart">
            <a:extLst>
              <a:ext uri="{FF2B5EF4-FFF2-40B4-BE49-F238E27FC236}">
                <a16:creationId xmlns:a16="http://schemas.microsoft.com/office/drawing/2014/main" id="{B42E05FA-C3A5-449E-B256-76AEB5C6C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918" y="365125"/>
            <a:ext cx="3777422" cy="474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de FLORES  clipart">
            <a:extLst>
              <a:ext uri="{FF2B5EF4-FFF2-40B4-BE49-F238E27FC236}">
                <a16:creationId xmlns:a16="http://schemas.microsoft.com/office/drawing/2014/main" id="{3890AA0E-5742-4861-BC64-07D4D58BC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90" y="365124"/>
            <a:ext cx="4743739" cy="474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46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51E0A-371B-400E-8260-A74FC088F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ACC59-90D3-418D-A052-AC9B27582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CUNA</a:t>
            </a:r>
          </a:p>
          <a:p>
            <a:pPr marL="0" indent="0">
              <a:buNone/>
            </a:pPr>
            <a:r>
              <a:rPr lang="en-US" dirty="0"/>
              <a:t>REGALOS DE DIOS</a:t>
            </a:r>
          </a:p>
          <a:p>
            <a:pPr marL="0" indent="0">
              <a:buNone/>
            </a:pPr>
            <a:r>
              <a:rPr lang="en-US" dirty="0"/>
              <a:t>Podemos </a:t>
            </a:r>
            <a:r>
              <a:rPr lang="en-US" dirty="0" err="1"/>
              <a:t>hacer</a:t>
            </a:r>
            <a:r>
              <a:rPr lang="en-US" dirty="0"/>
              <a:t> un </a:t>
            </a:r>
            <a:r>
              <a:rPr lang="en-US" dirty="0" err="1"/>
              <a:t>librito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forma de regalo, </a:t>
            </a:r>
            <a:r>
              <a:rPr lang="en-US" dirty="0" err="1"/>
              <a:t>donde</a:t>
            </a:r>
            <a:r>
              <a:rPr lang="en-US" dirty="0"/>
              <a:t> </a:t>
            </a:r>
            <a:r>
              <a:rPr lang="en-US" dirty="0" err="1"/>
              <a:t>hablaremos</a:t>
            </a:r>
            <a:r>
              <a:rPr lang="en-US" dirty="0"/>
              <a:t> con </a:t>
            </a:r>
            <a:r>
              <a:rPr lang="en-US" dirty="0" err="1"/>
              <a:t>nuestros</a:t>
            </a:r>
            <a:r>
              <a:rPr lang="en-US" dirty="0"/>
              <a:t> </a:t>
            </a:r>
            <a:r>
              <a:rPr lang="en-US" dirty="0" err="1"/>
              <a:t>niños</a:t>
            </a:r>
            <a:r>
              <a:rPr lang="en-US" dirty="0"/>
              <a:t> de los regalos que Dios </a:t>
            </a:r>
            <a:r>
              <a:rPr lang="en-US" dirty="0" err="1"/>
              <a:t>nos</a:t>
            </a:r>
            <a:r>
              <a:rPr lang="en-US" dirty="0"/>
              <a:t> da </a:t>
            </a:r>
            <a:r>
              <a:rPr lang="en-US" dirty="0" err="1"/>
              <a:t>cada</a:t>
            </a:r>
            <a:r>
              <a:rPr lang="en-US" dirty="0"/>
              <a:t> día y </a:t>
            </a:r>
            <a:r>
              <a:rPr lang="en-US" dirty="0" err="1"/>
              <a:t>debemos</a:t>
            </a:r>
            <a:r>
              <a:rPr lang="en-US" dirty="0"/>
              <a:t> </a:t>
            </a:r>
            <a:r>
              <a:rPr lang="en-US" dirty="0" err="1"/>
              <a:t>agradecerle</a:t>
            </a:r>
            <a:r>
              <a:rPr lang="en-US" dirty="0"/>
              <a:t> a Dios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dia</a:t>
            </a:r>
            <a:r>
              <a:rPr lang="en-US" dirty="0"/>
              <a:t> por las </a:t>
            </a:r>
            <a:r>
              <a:rPr lang="en-US" dirty="0" err="1"/>
              <a:t>cosas</a:t>
            </a:r>
            <a:r>
              <a:rPr lang="en-US" dirty="0"/>
              <a:t> que </a:t>
            </a:r>
            <a:r>
              <a:rPr lang="en-US" dirty="0" err="1"/>
              <a:t>nos</a:t>
            </a:r>
            <a:r>
              <a:rPr lang="en-US" dirty="0"/>
              <a:t> da</a:t>
            </a:r>
          </a:p>
          <a:p>
            <a:pPr marL="0" indent="0">
              <a:buNone/>
            </a:pPr>
            <a:r>
              <a:rPr lang="en-US" dirty="0"/>
              <a:t>Este material lo </a:t>
            </a:r>
            <a:r>
              <a:rPr lang="en-US" dirty="0" err="1"/>
              <a:t>puedes</a:t>
            </a:r>
            <a:r>
              <a:rPr lang="en-US" dirty="0"/>
              <a:t> </a:t>
            </a:r>
            <a:r>
              <a:rPr lang="en-US" dirty="0" err="1"/>
              <a:t>encontrar</a:t>
            </a:r>
            <a:r>
              <a:rPr lang="en-US" dirty="0"/>
              <a:t> para </a:t>
            </a:r>
            <a:r>
              <a:rPr lang="en-US" dirty="0" err="1"/>
              <a:t>imprimir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: http://clasesconalicia.com/primarios.html</a:t>
            </a:r>
          </a:p>
        </p:txBody>
      </p:sp>
    </p:spTree>
    <p:extLst>
      <p:ext uri="{BB962C8B-B14F-4D97-AF65-F5344CB8AC3E}">
        <p14:creationId xmlns:p14="http://schemas.microsoft.com/office/powerpoint/2010/main" val="3890615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74</Words>
  <Application>Microsoft Office PowerPoint</Application>
  <PresentationFormat>Widescreen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3</cp:revision>
  <dcterms:created xsi:type="dcterms:W3CDTF">2021-02-10T05:54:30Z</dcterms:created>
  <dcterms:modified xsi:type="dcterms:W3CDTF">2021-03-13T11:32:19Z</dcterms:modified>
</cp:coreProperties>
</file>