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5" autoAdjust="0"/>
    <p:restoredTop sz="94660"/>
  </p:normalViewPr>
  <p:slideViewPr>
    <p:cSldViewPr snapToGrid="0">
      <p:cViewPr varScale="1">
        <p:scale>
          <a:sx n="72" d="100"/>
          <a:sy n="72" d="100"/>
        </p:scale>
        <p:origin x="618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7033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4798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53078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23012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65706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3381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2151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17560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59790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08382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20656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E60528-8AFE-4DDA-98A0-167B89F03B8E}" type="datetimeFigureOut">
              <a:rPr lang="en-US" smtClean="0"/>
              <a:t>2/5/2021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6069A4-4FCD-4630-9187-97FA5498DD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66508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053835" y="3758500"/>
            <a:ext cx="4705134" cy="1015663"/>
          </a:xfrm>
          <a:prstGeom prst="rect">
            <a:avLst/>
          </a:prstGeom>
          <a:ln w="57150">
            <a:solidFill>
              <a:schemeClr val="tx1"/>
            </a:solidFill>
          </a:ln>
        </p:spPr>
        <p:txBody>
          <a:bodyPr wrap="none">
            <a:spAutoFit/>
          </a:bodyPr>
          <a:lstStyle/>
          <a:p>
            <a:r>
              <a:rPr lang="en-US" sz="6000" b="1" dirty="0">
                <a:latin typeface="Arial Rounded MT Bold" panose="020F0704030504030204" pitchFamily="34" charset="0"/>
              </a:rPr>
              <a:t>Lucas 10:27</a:t>
            </a:r>
          </a:p>
        </p:txBody>
      </p:sp>
      <p:sp>
        <p:nvSpPr>
          <p:cNvPr id="6" name="Rectangle 5"/>
          <p:cNvSpPr/>
          <p:nvPr/>
        </p:nvSpPr>
        <p:spPr>
          <a:xfrm>
            <a:off x="2173338" y="698842"/>
            <a:ext cx="7017562" cy="1015663"/>
          </a:xfrm>
          <a:prstGeom prst="rect">
            <a:avLst/>
          </a:prstGeom>
          <a:ln w="57150">
            <a:solidFill>
              <a:schemeClr val="tx1"/>
            </a:solidFill>
          </a:ln>
        </p:spPr>
        <p:txBody>
          <a:bodyPr wrap="none">
            <a:spAutoFit/>
          </a:bodyPr>
          <a:lstStyle/>
          <a:p>
            <a:r>
              <a:rPr lang="en-US" sz="6000" b="1" dirty="0">
                <a:latin typeface="Arial Rounded MT Bold" panose="020F0704030504030204" pitchFamily="34" charset="0"/>
              </a:rPr>
              <a:t>“</a:t>
            </a:r>
            <a:r>
              <a:rPr lang="en-US" sz="6000" b="1" dirty="0" err="1">
                <a:latin typeface="Arial Rounded MT Bold" panose="020F0704030504030204" pitchFamily="34" charset="0"/>
              </a:rPr>
              <a:t>Ama</a:t>
            </a:r>
            <a:r>
              <a:rPr lang="en-US" sz="6000" b="1" dirty="0">
                <a:latin typeface="Arial Rounded MT Bold" panose="020F0704030504030204" pitchFamily="34" charset="0"/>
              </a:rPr>
              <a:t> a </a:t>
            </a:r>
            <a:r>
              <a:rPr lang="en-US" sz="6000" b="1" dirty="0" err="1">
                <a:latin typeface="Arial Rounded MT Bold" panose="020F0704030504030204" pitchFamily="34" charset="0"/>
              </a:rPr>
              <a:t>tu</a:t>
            </a:r>
            <a:r>
              <a:rPr lang="en-US" sz="6000" b="1" dirty="0">
                <a:latin typeface="Arial Rounded MT Bold" panose="020F0704030504030204" pitchFamily="34" charset="0"/>
              </a:rPr>
              <a:t> </a:t>
            </a:r>
            <a:r>
              <a:rPr lang="en-US" sz="6000" b="1" dirty="0" err="1">
                <a:latin typeface="Arial Rounded MT Bold" panose="020F0704030504030204" pitchFamily="34" charset="0"/>
              </a:rPr>
              <a:t>prójimo</a:t>
            </a:r>
            <a:r>
              <a:rPr lang="en-US" sz="6000" b="1" dirty="0">
                <a:latin typeface="Arial Rounded MT Bold" panose="020F0704030504030204" pitchFamily="34" charset="0"/>
              </a:rPr>
              <a:t> </a:t>
            </a:r>
          </a:p>
        </p:txBody>
      </p:sp>
      <p:sp>
        <p:nvSpPr>
          <p:cNvPr id="7" name="Rectangle 6"/>
          <p:cNvSpPr/>
          <p:nvPr/>
        </p:nvSpPr>
        <p:spPr>
          <a:xfrm>
            <a:off x="2570381" y="2228671"/>
            <a:ext cx="6764993" cy="1015663"/>
          </a:xfrm>
          <a:prstGeom prst="rect">
            <a:avLst/>
          </a:prstGeom>
          <a:ln w="57150">
            <a:solidFill>
              <a:schemeClr val="tx1"/>
            </a:solidFill>
          </a:ln>
        </p:spPr>
        <p:txBody>
          <a:bodyPr wrap="none">
            <a:spAutoFit/>
          </a:bodyPr>
          <a:lstStyle/>
          <a:p>
            <a:r>
              <a:rPr lang="en-US" sz="6000" b="1" dirty="0" err="1">
                <a:latin typeface="Arial Rounded MT Bold" panose="020F0704030504030204" pitchFamily="34" charset="0"/>
              </a:rPr>
              <a:t>como</a:t>
            </a:r>
            <a:r>
              <a:rPr lang="en-US" sz="6000" b="1" dirty="0">
                <a:latin typeface="Arial Rounded MT Bold" panose="020F0704030504030204" pitchFamily="34" charset="0"/>
              </a:rPr>
              <a:t> a </a:t>
            </a:r>
            <a:r>
              <a:rPr lang="en-US" sz="6000" b="1" dirty="0" err="1">
                <a:latin typeface="Arial Rounded MT Bold" panose="020F0704030504030204" pitchFamily="34" charset="0"/>
              </a:rPr>
              <a:t>ti</a:t>
            </a:r>
            <a:r>
              <a:rPr lang="en-US" sz="6000" b="1" dirty="0">
                <a:latin typeface="Arial Rounded MT Bold" panose="020F0704030504030204" pitchFamily="34" charset="0"/>
              </a:rPr>
              <a:t> </a:t>
            </a:r>
            <a:r>
              <a:rPr lang="en-US" sz="6000" b="1" dirty="0" err="1">
                <a:latin typeface="Arial Rounded MT Bold" panose="020F0704030504030204" pitchFamily="34" charset="0"/>
              </a:rPr>
              <a:t>mismo</a:t>
            </a:r>
            <a:r>
              <a:rPr lang="en-US" sz="6000" b="1" dirty="0">
                <a:latin typeface="Arial Rounded MT Bold" panose="020F0704030504030204" pitchFamily="34" charset="0"/>
              </a:rPr>
              <a:t>” </a:t>
            </a:r>
          </a:p>
        </p:txBody>
      </p:sp>
    </p:spTree>
    <p:extLst>
      <p:ext uri="{BB962C8B-B14F-4D97-AF65-F5344CB8AC3E}">
        <p14:creationId xmlns:p14="http://schemas.microsoft.com/office/powerpoint/2010/main" val="4110469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54DBA9-3F19-434C-8B0A-61205300DA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3CBAC70-046E-457D-B95E-71A49F10A86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INFANTES</a:t>
            </a:r>
          </a:p>
          <a:p>
            <a:pPr marL="0" indent="0">
              <a:buNone/>
            </a:pPr>
            <a:r>
              <a:rPr lang="en-US" dirty="0"/>
              <a:t>VERSICULO</a:t>
            </a:r>
          </a:p>
          <a:p>
            <a:pPr marL="0" indent="0">
              <a:buNone/>
            </a:pPr>
            <a:r>
              <a:rPr lang="en-US" dirty="0" err="1"/>
              <a:t>Vamos</a:t>
            </a:r>
            <a:r>
              <a:rPr lang="en-US" dirty="0"/>
              <a:t> </a:t>
            </a:r>
            <a:r>
              <a:rPr lang="en-US" dirty="0" err="1"/>
              <a:t>hacer</a:t>
            </a:r>
            <a:r>
              <a:rPr lang="en-US" dirty="0"/>
              <a:t> una </a:t>
            </a:r>
            <a:r>
              <a:rPr lang="en-US" dirty="0" err="1"/>
              <a:t>tira</a:t>
            </a:r>
            <a:r>
              <a:rPr lang="en-US" dirty="0"/>
              <a:t> </a:t>
            </a:r>
            <a:r>
              <a:rPr lang="en-US" dirty="0" err="1"/>
              <a:t>larga</a:t>
            </a:r>
            <a:r>
              <a:rPr lang="en-US" dirty="0"/>
              <a:t> </a:t>
            </a:r>
            <a:r>
              <a:rPr lang="en-US" dirty="0" err="1"/>
              <a:t>como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</a:t>
            </a:r>
            <a:r>
              <a:rPr lang="en-US" dirty="0" err="1"/>
              <a:t>fuera</a:t>
            </a:r>
            <a:r>
              <a:rPr lang="en-US" dirty="0"/>
              <a:t> una </a:t>
            </a:r>
            <a:r>
              <a:rPr lang="en-US" dirty="0" err="1"/>
              <a:t>gasa</a:t>
            </a:r>
            <a:r>
              <a:rPr lang="en-US" dirty="0"/>
              <a:t>, de </a:t>
            </a:r>
            <a:r>
              <a:rPr lang="en-US" dirty="0" err="1"/>
              <a:t>preferencia</a:t>
            </a:r>
            <a:r>
              <a:rPr lang="en-US" dirty="0"/>
              <a:t> </a:t>
            </a:r>
            <a:r>
              <a:rPr lang="en-US" dirty="0" err="1"/>
              <a:t>si</a:t>
            </a:r>
            <a:r>
              <a:rPr lang="en-US" dirty="0"/>
              <a:t> lo </a:t>
            </a:r>
            <a:r>
              <a:rPr lang="en-US" dirty="0" err="1"/>
              <a:t>pueden</a:t>
            </a:r>
            <a:r>
              <a:rPr lang="en-US" dirty="0"/>
              <a:t> </a:t>
            </a:r>
            <a:r>
              <a:rPr lang="en-US" dirty="0" err="1"/>
              <a:t>pegar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una </a:t>
            </a:r>
            <a:r>
              <a:rPr lang="en-US" dirty="0" err="1"/>
              <a:t>gaza</a:t>
            </a:r>
            <a:r>
              <a:rPr lang="en-US" dirty="0"/>
              <a:t> o </a:t>
            </a:r>
            <a:r>
              <a:rPr lang="en-US" dirty="0" err="1"/>
              <a:t>en</a:t>
            </a:r>
            <a:r>
              <a:rPr lang="en-US" dirty="0"/>
              <a:t> una </a:t>
            </a:r>
            <a:r>
              <a:rPr lang="en-US" dirty="0" err="1"/>
              <a:t>tira</a:t>
            </a:r>
            <a:r>
              <a:rPr lang="en-US" dirty="0"/>
              <a:t> de </a:t>
            </a:r>
            <a:r>
              <a:rPr lang="en-US" dirty="0" err="1"/>
              <a:t>tela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La idea es que los </a:t>
            </a:r>
            <a:r>
              <a:rPr lang="en-US" dirty="0" err="1"/>
              <a:t>niṅos</a:t>
            </a:r>
            <a:r>
              <a:rPr lang="en-US" dirty="0"/>
              <a:t> </a:t>
            </a:r>
            <a:r>
              <a:rPr lang="en-US" dirty="0" err="1"/>
              <a:t>vayan</a:t>
            </a:r>
            <a:r>
              <a:rPr lang="en-US" dirty="0"/>
              <a:t> </a:t>
            </a:r>
            <a:r>
              <a:rPr lang="en-US" dirty="0" err="1"/>
              <a:t>repitiendo</a:t>
            </a:r>
            <a:r>
              <a:rPr lang="en-US" dirty="0"/>
              <a:t> el </a:t>
            </a:r>
            <a:r>
              <a:rPr lang="en-US" dirty="0" err="1"/>
              <a:t>versiculo</a:t>
            </a:r>
            <a:r>
              <a:rPr lang="en-US" dirty="0"/>
              <a:t> y </a:t>
            </a:r>
            <a:r>
              <a:rPr lang="en-US" dirty="0" err="1"/>
              <a:t>vayan</a:t>
            </a:r>
            <a:r>
              <a:rPr lang="en-US" dirty="0"/>
              <a:t> </a:t>
            </a:r>
            <a:r>
              <a:rPr lang="en-US" dirty="0" err="1"/>
              <a:t>poniendo</a:t>
            </a:r>
            <a:r>
              <a:rPr lang="en-US" dirty="0"/>
              <a:t> la </a:t>
            </a:r>
            <a:r>
              <a:rPr lang="en-US" dirty="0" err="1"/>
              <a:t>gaza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un </a:t>
            </a:r>
            <a:r>
              <a:rPr lang="en-US" dirty="0" err="1"/>
              <a:t>muṅeco</a:t>
            </a:r>
            <a:r>
              <a:rPr lang="en-US" dirty="0"/>
              <a:t>, o </a:t>
            </a:r>
            <a:r>
              <a:rPr lang="en-US" dirty="0" err="1"/>
              <a:t>puede</a:t>
            </a:r>
            <a:r>
              <a:rPr lang="en-US" dirty="0"/>
              <a:t> ser </a:t>
            </a:r>
            <a:r>
              <a:rPr lang="en-US" dirty="0" err="1"/>
              <a:t>en</a:t>
            </a:r>
            <a:r>
              <a:rPr lang="en-US" dirty="0"/>
              <a:t> la mano de </a:t>
            </a:r>
            <a:r>
              <a:rPr lang="en-US" dirty="0" err="1"/>
              <a:t>mami</a:t>
            </a:r>
            <a:r>
              <a:rPr lang="en-US" dirty="0"/>
              <a:t> </a:t>
            </a:r>
            <a:r>
              <a:rPr lang="en-US" dirty="0" err="1"/>
              <a:t>como</a:t>
            </a:r>
            <a:r>
              <a:rPr lang="en-US" dirty="0"/>
              <a:t> que </a:t>
            </a:r>
            <a:r>
              <a:rPr lang="en-US" dirty="0" err="1"/>
              <a:t>ellos</a:t>
            </a:r>
            <a:r>
              <a:rPr lang="en-US" dirty="0"/>
              <a:t> </a:t>
            </a:r>
            <a:r>
              <a:rPr lang="en-US" dirty="0" err="1"/>
              <a:t>estan</a:t>
            </a:r>
            <a:r>
              <a:rPr lang="en-US" dirty="0"/>
              <a:t> </a:t>
            </a:r>
            <a:r>
              <a:rPr lang="en-US" dirty="0" err="1"/>
              <a:t>ayudando</a:t>
            </a:r>
            <a:r>
              <a:rPr lang="en-US" dirty="0"/>
              <a:t> a </a:t>
            </a:r>
            <a:r>
              <a:rPr lang="en-US" dirty="0" err="1"/>
              <a:t>sentirse</a:t>
            </a:r>
            <a:r>
              <a:rPr lang="en-US" dirty="0"/>
              <a:t> bien a </a:t>
            </a:r>
            <a:r>
              <a:rPr lang="en-US" dirty="0" err="1"/>
              <a:t>alguien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Material para </a:t>
            </a:r>
            <a:r>
              <a:rPr lang="en-US" dirty="0" err="1"/>
              <a:t>imprimir</a:t>
            </a:r>
            <a:r>
              <a:rPr lang="en-US" dirty="0"/>
              <a:t>: http://clasesconalicia.com/infantes.html</a:t>
            </a:r>
          </a:p>
        </p:txBody>
      </p:sp>
    </p:spTree>
    <p:extLst>
      <p:ext uri="{BB962C8B-B14F-4D97-AF65-F5344CB8AC3E}">
        <p14:creationId xmlns:p14="http://schemas.microsoft.com/office/powerpoint/2010/main" val="3576265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130</TotalTime>
  <Words>92</Words>
  <Application>Microsoft Office PowerPoint</Application>
  <PresentationFormat>Widescreen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Arial Rounded MT Bold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Alicia Rivas</dc:creator>
  <cp:lastModifiedBy>Alicia Rivas</cp:lastModifiedBy>
  <cp:revision>2</cp:revision>
  <dcterms:created xsi:type="dcterms:W3CDTF">2020-12-08T13:59:15Z</dcterms:created>
  <dcterms:modified xsi:type="dcterms:W3CDTF">2021-02-06T02:50:34Z</dcterms:modified>
</cp:coreProperties>
</file>

<file path=docProps/thumbnail.jpeg>
</file>