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BDD6-0BBE-4802-82E5-2530E886EDB4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391D-E54F-4D2C-B54F-0643D7E6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849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BDD6-0BBE-4802-82E5-2530E886EDB4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391D-E54F-4D2C-B54F-0643D7E6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72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BDD6-0BBE-4802-82E5-2530E886EDB4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391D-E54F-4D2C-B54F-0643D7E6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53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BDD6-0BBE-4802-82E5-2530E886EDB4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391D-E54F-4D2C-B54F-0643D7E6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1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BDD6-0BBE-4802-82E5-2530E886EDB4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391D-E54F-4D2C-B54F-0643D7E6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92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BDD6-0BBE-4802-82E5-2530E886EDB4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391D-E54F-4D2C-B54F-0643D7E6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19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BDD6-0BBE-4802-82E5-2530E886EDB4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391D-E54F-4D2C-B54F-0643D7E6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459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BDD6-0BBE-4802-82E5-2530E886EDB4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391D-E54F-4D2C-B54F-0643D7E6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62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BDD6-0BBE-4802-82E5-2530E886EDB4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391D-E54F-4D2C-B54F-0643D7E6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011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BDD6-0BBE-4802-82E5-2530E886EDB4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391D-E54F-4D2C-B54F-0643D7E6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82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BDD6-0BBE-4802-82E5-2530E886EDB4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391D-E54F-4D2C-B54F-0643D7E6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54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7BDD6-0BBE-4802-82E5-2530E886EDB4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A391D-E54F-4D2C-B54F-0643D7E6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89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angre y Agua - El Señor Es Mi Pastor- Musica para Niños Infantil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6" y="104503"/>
            <a:ext cx="11952514" cy="66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38938" y="386359"/>
            <a:ext cx="378180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JEHOVA ES</a:t>
            </a:r>
          </a:p>
          <a:p>
            <a:pPr algn="ctr"/>
            <a:r>
              <a:rPr lang="en-US" sz="5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MI</a:t>
            </a:r>
          </a:p>
          <a:p>
            <a:pPr algn="ctr"/>
            <a:r>
              <a:rPr lang="en-US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PASTOR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71541" y="849597"/>
            <a:ext cx="4781117" cy="68634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Jehová</a:t>
            </a:r>
            <a:r>
              <a:rPr lang="en-US" sz="4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  <a:r>
              <a:rPr lang="en-US" sz="4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mi pastor</a:t>
            </a:r>
          </a:p>
          <a:p>
            <a:pPr algn="ctr"/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Camino </a:t>
            </a:r>
            <a:r>
              <a:rPr lang="en-US" sz="4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</a:t>
            </a:r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con </a:t>
            </a:r>
            <a:r>
              <a:rPr lang="en-US" sz="4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él</a:t>
            </a:r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ctr"/>
            <a:r>
              <a:rPr lang="en-US" sz="4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Jehová</a:t>
            </a:r>
            <a:r>
              <a:rPr lang="en-US" sz="4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  <a:r>
              <a:rPr lang="en-US" sz="4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mi pastor</a:t>
            </a:r>
          </a:p>
          <a:p>
            <a:pPr algn="ctr"/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Camino </a:t>
            </a:r>
            <a:r>
              <a:rPr lang="en-US" sz="4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</a:t>
            </a:r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con </a:t>
            </a:r>
            <a:r>
              <a:rPr lang="en-US" sz="4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él</a:t>
            </a:r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44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4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Siempre</a:t>
            </a:r>
            <a:r>
              <a:rPr lang="en-US" sz="4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4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siempre</a:t>
            </a:r>
            <a:endParaRPr lang="en-US" sz="4400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Camino </a:t>
            </a:r>
            <a:r>
              <a:rPr lang="en-US" sz="4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</a:t>
            </a:r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con El.</a:t>
            </a:r>
          </a:p>
          <a:p>
            <a:pPr algn="ctr"/>
            <a:r>
              <a:rPr lang="en-US" sz="4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Siempre</a:t>
            </a:r>
            <a:r>
              <a:rPr lang="en-US" sz="4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4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siempre</a:t>
            </a:r>
            <a:endParaRPr lang="en-US" sz="4400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Camino </a:t>
            </a:r>
            <a:r>
              <a:rPr lang="en-US" sz="4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</a:t>
            </a:r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con El.</a:t>
            </a:r>
          </a:p>
          <a:p>
            <a:pPr algn="ctr"/>
            <a:endParaRPr lang="en-US" sz="3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3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y2mate.com - Canción Jehová es mi Pasto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76160" y="4578849"/>
            <a:ext cx="1489166" cy="148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6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7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38</Words>
  <Application>Microsoft Office PowerPoint</Application>
  <PresentationFormat>Widescreen</PresentationFormat>
  <Paragraphs>12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Algerian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2</cp:revision>
  <dcterms:created xsi:type="dcterms:W3CDTF">2021-01-31T03:19:57Z</dcterms:created>
  <dcterms:modified xsi:type="dcterms:W3CDTF">2021-01-31T03:30:33Z</dcterms:modified>
</cp:coreProperties>
</file>