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0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1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4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4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5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79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4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97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8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922AE-155B-4628-A08D-24B2091B8415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19D5E-7DFD-4854-86AC-B3F9F307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3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caja de rega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40" y="492608"/>
            <a:ext cx="6689362" cy="564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99851" y="2065997"/>
            <a:ext cx="483594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GRACIAS</a:t>
            </a:r>
          </a:p>
          <a:p>
            <a:pPr algn="ctr"/>
            <a:r>
              <a:rPr lang="en-US" sz="7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DIOS</a:t>
            </a:r>
          </a:p>
          <a:p>
            <a:pPr algn="ctr"/>
            <a:r>
              <a:rPr lang="en-US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POR:</a:t>
            </a:r>
            <a:endParaRPr 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95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sultado de imagen de FAMILIA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8" y="365125"/>
            <a:ext cx="3797663" cy="312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FRUTAS Y VERDURAS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01" y="261280"/>
            <a:ext cx="5058690" cy="312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ABUELITOS 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821" y="2868675"/>
            <a:ext cx="3751250" cy="403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4398" y="3726577"/>
            <a:ext cx="649703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 FAMILIA</a:t>
            </a:r>
          </a:p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LOS ALIMENTOS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 ABUELITOS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51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de JUGUETES 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65125"/>
            <a:ext cx="3924982" cy="380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CASA 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47" y="358888"/>
            <a:ext cx="4344777" cy="364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992" y="358888"/>
            <a:ext cx="3371655" cy="41415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87462" y="4272677"/>
            <a:ext cx="603242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 JUGUETES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EL AGUA</a:t>
            </a:r>
          </a:p>
          <a:p>
            <a:pPr algn="ctr"/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 CASA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48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dcterms:created xsi:type="dcterms:W3CDTF">2020-02-19T23:03:48Z</dcterms:created>
  <dcterms:modified xsi:type="dcterms:W3CDTF">2020-02-19T23:05:57Z</dcterms:modified>
</cp:coreProperties>
</file>