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048A-19F1-468F-A123-1168C9A74360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CD68-57B0-45D8-A468-DF8A03D0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69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048A-19F1-468F-A123-1168C9A74360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CD68-57B0-45D8-A468-DF8A03D0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75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048A-19F1-468F-A123-1168C9A74360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CD68-57B0-45D8-A468-DF8A03D0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175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048A-19F1-468F-A123-1168C9A74360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CD68-57B0-45D8-A468-DF8A03D0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91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048A-19F1-468F-A123-1168C9A74360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CD68-57B0-45D8-A468-DF8A03D0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69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048A-19F1-468F-A123-1168C9A74360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CD68-57B0-45D8-A468-DF8A03D0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86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048A-19F1-468F-A123-1168C9A74360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CD68-57B0-45D8-A468-DF8A03D0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85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048A-19F1-468F-A123-1168C9A74360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CD68-57B0-45D8-A468-DF8A03D0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483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048A-19F1-468F-A123-1168C9A74360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CD68-57B0-45D8-A468-DF8A03D0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928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048A-19F1-468F-A123-1168C9A74360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CD68-57B0-45D8-A468-DF8A03D0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26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048A-19F1-468F-A123-1168C9A74360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CD68-57B0-45D8-A468-DF8A03D0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1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2048A-19F1-468F-A123-1168C9A74360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BCD68-57B0-45D8-A468-DF8A03D0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1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658983" y="247560"/>
            <a:ext cx="8216537" cy="6322422"/>
          </a:xfrm>
          <a:prstGeom prst="rect">
            <a:avLst/>
          </a:prstGeom>
          <a:solidFill>
            <a:srgbClr val="92D050"/>
          </a:solidFill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198" y="2350633"/>
            <a:ext cx="6118105" cy="364521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08200" y="415195"/>
            <a:ext cx="74612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LIBRO DE</a:t>
            </a:r>
          </a:p>
          <a:p>
            <a:pPr algn="ctr"/>
            <a:r>
              <a:rPr lang="en-US" sz="5400" b="0" cap="none" spc="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BUENA CONDUCTA</a:t>
            </a:r>
            <a:endParaRPr lang="en-US" sz="5400" b="0" cap="none" spc="0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945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240" y="546183"/>
            <a:ext cx="8351520" cy="5636701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4740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795" y="869738"/>
            <a:ext cx="6751320" cy="4430117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00110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062" y="675209"/>
            <a:ext cx="7827330" cy="485038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72881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723" y="1027906"/>
            <a:ext cx="7356974" cy="4797913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56410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228" y="1122666"/>
            <a:ext cx="7493590" cy="5054297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08174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606" y="718457"/>
            <a:ext cx="7586059" cy="4909866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305594" y="6311900"/>
            <a:ext cx="9048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http://www.wikipekes.com/carteles-infantiles-de-buena-conducta.html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11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i.pinimg.com/originals/2c/83/97/2c8397086ab2fa6344ba43463d901a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971" y="205922"/>
            <a:ext cx="8671560" cy="6430009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799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2.bp.blogspot.com/-UZJOiXomi_Y/VDpXCnklduI/AAAAAAABWe4/JNZdTSQ9W3A/s1600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807" y="365125"/>
            <a:ext cx="8243843" cy="631386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802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://2.bp.blogspot.com/-gA1faQhbtr4/VDpXFUkYVuI/AAAAAAABWfo/AJD09O8D8kg/s1600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689" y="267471"/>
            <a:ext cx="6741613" cy="636708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75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http://3.bp.blogspot.com/-Czrl6bzKB84/VDpXFkVa4TI/AAAAAAABWf4/6qeNspLimXI/s1600/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764" y="267471"/>
            <a:ext cx="6535783" cy="631297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730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4.bp.blogspot.com/-HOieBV3M7JY/VDpXF-aCnYI/AAAAAAABWf0/3RTKOkGPVbs/s1600/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431" y="162967"/>
            <a:ext cx="7251065" cy="6429628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55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http://4.bp.blogspot.com/-Qr9gxw90YBg/VDpXGPYy37I/AAAAAAABWf8/Z4a-PhoWR6c/s1600/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992" y="365125"/>
            <a:ext cx="6650174" cy="630342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363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http://4.bp.blogspot.com/--QraS6Mksjk/VDpXHE7DbYI/AAAAAAABWgU/yeafXpQetOA/s1600/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735" y="365125"/>
            <a:ext cx="6480356" cy="6224072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639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http://2.bp.blogspot.com/-DuoPkhHXcf4/VDpXHsiw0tI/AAAAAAABWgs/9uYVHXf19fM/s1600/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306" y="312239"/>
            <a:ext cx="6668011" cy="6297567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465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http://4.bp.blogspot.com/-SdzOPWnGdEA/VDpXEPK1jaI/AAAAAAABWfY/8Sv-ByKfyNI/s1600/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866" y="195308"/>
            <a:ext cx="6472781" cy="6336121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281850" y="3105835"/>
            <a:ext cx="390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http://rosafernandezsalamancainfantil.blogspot.com.es/2014/10/normas-para-comer-en-la-mesa-habitos-de.html?m=1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521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FUENTE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71897" y="2432232"/>
            <a:ext cx="9048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http://www.wikipekes.com/carteles-infantiles-de-buena-conducta.html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71897" y="3105835"/>
            <a:ext cx="9897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http://rosafernandezsalamancainfantil.blogspot.com.es/2014/10/normas-para-comer-en-la-mesa-habitos-de.html?m=1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370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</Words>
  <Application>Microsoft Office PowerPoint</Application>
  <PresentationFormat>Widescreen</PresentationFormat>
  <Paragraphs>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Alicia Rivas</cp:lastModifiedBy>
  <cp:revision>3</cp:revision>
  <dcterms:created xsi:type="dcterms:W3CDTF">2018-02-22T04:11:14Z</dcterms:created>
  <dcterms:modified xsi:type="dcterms:W3CDTF">2018-12-27T02:59:44Z</dcterms:modified>
</cp:coreProperties>
</file>