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22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1C047-467D-4A11-B0E3-15F41D1C774C}" type="datetimeFigureOut">
              <a:rPr lang="en-US" smtClean="0"/>
              <a:t>9/29/2015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920C0A-737A-492B-ABBA-34E4F98E329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1C047-467D-4A11-B0E3-15F41D1C774C}" type="datetimeFigureOut">
              <a:rPr lang="en-US" smtClean="0"/>
              <a:t>9/29/2015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920C0A-737A-492B-ABBA-34E4F98E329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1C047-467D-4A11-B0E3-15F41D1C774C}" type="datetimeFigureOut">
              <a:rPr lang="en-US" smtClean="0"/>
              <a:t>9/29/2015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920C0A-737A-492B-ABBA-34E4F98E329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1C047-467D-4A11-B0E3-15F41D1C774C}" type="datetimeFigureOut">
              <a:rPr lang="en-US" smtClean="0"/>
              <a:t>9/29/2015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920C0A-737A-492B-ABBA-34E4F98E329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1C047-467D-4A11-B0E3-15F41D1C774C}" type="datetimeFigureOut">
              <a:rPr lang="en-US" smtClean="0"/>
              <a:t>9/29/2015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920C0A-737A-492B-ABBA-34E4F98E329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1C047-467D-4A11-B0E3-15F41D1C774C}" type="datetimeFigureOut">
              <a:rPr lang="en-US" smtClean="0"/>
              <a:t>9/29/2015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920C0A-737A-492B-ABBA-34E4F98E329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1C047-467D-4A11-B0E3-15F41D1C774C}" type="datetimeFigureOut">
              <a:rPr lang="en-US" smtClean="0"/>
              <a:t>9/29/2015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920C0A-737A-492B-ABBA-34E4F98E329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1C047-467D-4A11-B0E3-15F41D1C774C}" type="datetimeFigureOut">
              <a:rPr lang="en-US" smtClean="0"/>
              <a:t>9/29/2015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920C0A-737A-492B-ABBA-34E4F98E329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1C047-467D-4A11-B0E3-15F41D1C774C}" type="datetimeFigureOut">
              <a:rPr lang="en-US" smtClean="0"/>
              <a:t>9/29/2015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920C0A-737A-492B-ABBA-34E4F98E329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1C047-467D-4A11-B0E3-15F41D1C774C}" type="datetimeFigureOut">
              <a:rPr lang="en-US" smtClean="0"/>
              <a:t>9/29/2015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920C0A-737A-492B-ABBA-34E4F98E329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1C047-467D-4A11-B0E3-15F41D1C774C}" type="datetimeFigureOut">
              <a:rPr lang="en-US" smtClean="0"/>
              <a:t>9/29/2015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920C0A-737A-492B-ABBA-34E4F98E329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F1C047-467D-4A11-B0E3-15F41D1C774C}" type="datetimeFigureOut">
              <a:rPr lang="en-US" smtClean="0"/>
              <a:t>9/29/2015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920C0A-737A-492B-ABBA-34E4F98E3297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28" name="AutoShape 4" descr="data:image/jpeg;base64,/9j/4AAQSkZJRgABAQAAAQABAAD/2wCEAAkGBxQTEhQUExQUFBUUFxgVGBcVFhgUGBcdFBkYGBcVFRoYHCggHBolHBYXIjIhJSkrLi4xGCEzODUsNygtLisBCgoKDg0OGxAQGywkICQ1LzQwLDQsLCw0MDQsNTA2NCwsLDQvLCwsLCwsLCwsLCw0LCwsLCwsLCwsLCwsLCwsLP/AABEIANwA5QMBEQACEQEDEQH/xAAcAAEAAQUBAQAAAAAAAAAAAAAAAQIDBQYHBAj/xABJEAACAgEBBAUIBQgIBQUAAAABAgADEQQFEiExBhNBUWEHFCIycYGRoUJSkrHBI0NTYnKC0fAkM2ODk6KywnOjw9LhFyVEZLP/xAAaAQEAAwEBAQAAAAAAAAAAAAAAAgMEBQEG/8QANBEBAAIBAgMECQMFAQEBAAAAAAECAwQREiExEzJBUQUiYXGRscHR8IHh8RQzQnKhI2IV/9oADAMBAAIRAxEAPwDuMBAQIVswJgICAgICAgICAgICAgICBG9xxAmAgICAgICAgICAgUM0CUgVQEBAQECGMCnHjAqUwJgYLavS/SUW9Q9pa79FTXZfYO30kqVivDHPHOB79k7Xq1Klqm3t07rKVZHQ4zu2I4DIcEHBA5wPdAQEClmgQkCuAgICAgQTAp98CQe+BVAQKGaAVYFcBAQEBAQKe0wBMABAs7QvNdVjgZKIzAd+6CcfKByvyfGqnV0MjK51lFgtsBDNZf6F+85HaR1xx4TmYs2S83i/5DdqcVKVpNG5dIbjp9TptRXU9r2ltI6IUUuCjXVkmxlXKNUwGSP61gOc24bTNebFLO7I2mmor30DLgsjI43XRkOGRx2MD7QeBBIIJuePbApZoFKiBcgICAgICBSecAe6AAgVQIYQKVWBXAQEBAQEBAgiBAECqBpHlCZ7rKdErMqW122W7jFSwTcRKyRx3S1hY9/V4PAmZNbnnFTevWZatJirkvPF0iGFTYtRr2Zeta6Z2Va7Dp0StluVMgk7pHA1318RytI7ZVqc07cVfD5T+QjhpEzNJ/Nv23ZPbugFema5XvLaZ69Tl777QRQ62WDdZyvFFdeXDPCV6bPa/KUsuKKxvD3bM2vWuvbc3+q1iqAzVPWh1FKtkKXUbxelV5cP6PzyZvxZIvHXeWe1Jr1jZuEtRWlWBdgICAgICAgQRAgLAqgICAgICAgICAgICAgY/b20xpqLLipcqAFQHBd3ISusHvZ2VffEztzHNdbr102tWzVXtZaad65sOyV5dcBEUEVVD0sE4zu5JJyZxc1smo51jeInk6eGKYq+tPOYZvX6BbdLY+mdnPHU0hLWNbWK/XjAB3SGfn+0YxZLTPZ39yq1Ir68Mjp9eLVqKVNbVqUBLgoEVHXOW3mDHgeSg8+yV4Y4bzEztKeTnHJh9maZn0g0rKbGrfqHY2dUyNSw3L1IBIb0VsUgdok8duzzT4fuZfXpE/nJt3RbaD20kXEG+l2otIGAWTGLAByDoyWAdgsAnZrbijdz5jadmYknhAQEBAQEBAQEBAQEBAQEBAQEBAQEBA1XptrEV9ItjqiB7NRYWIA3dPWQMk8gLbaTnvAmfVTMYp28VmKIm8bsF0I09Gpv1d7iu/eatq2IWxVGHq/J8x+aPHxbvMy6e1qYojpP5P1XaracnLobCrOmu1tOmrUiu/eWov1Vadau9hcKd1MFeAHDjgdkqz2jtYtPLkni3nFt7VfRFupfU6I8DpbS1Y/sb82VY8FyyfuCVaqu1ovHj84SxTymp0i1Pmerp1PKjVlaL+5LAPyFvvGUJ/VTulmSnaY946x8v26/EpPDbhnpPz/fp8Ga0t3U65D9DW17h7hdpwWXHi9Rs4/2CzZo8nFXZmzV2ltU2KSAgICAgICAgICAgICAgICAgICAgICBowdNVa2tcBq0VqtKDxG5kdZqB42sqhT9RFI9Yzma/PG3BDZpcczaJY3oppUcXsu/WwvtrY1O1e8ocsA26Rn0nc55gu3HiZj7a9IiInwhoy4q2tM7eb0bJRa9fqqlBA6nT2ekzOSXNoZmZiWYkrzJzPdRM3rW/nujiiIiY9rF9OdV5nrNDr+SMTotR4o/pox8FIZv3ZoxR22GaeMfRTf1LxZmem/m9mh1FGouqqDod02OFw49KsgE5PpAHAkNHa2/KEs0RsxPRbaD6vY9VrELfSN9Wdt1et0j+gXY8lbcAbwdpbSeyzzWOiFvXpvLpGyNopqKKr687lyLYueBw4BAPjxnUZHsgICAgICAgICAgICAgICAgICAgICBrXS3Umwroq2Km0b97KcFKAcMARyaw/kx24LsOKSnPljHTiTx04rbNW6d7cfTV016etXstsWmtCdxVyp3Tw+iN0cOHMcZxKUjNaZvO0Rzl1KzOOsTWN5nlH3eDyVJYiayux9901VgZ8YBYqjMcftMZPUzWbVmsbRMR9UaxMVmLTvMTP0ZI1WU7SrexxZ5zp3TKJ1ag6ewFFALMc4vOSTxweXKSy8M4KzXwn5/whiiZvaJ8vl/LH+VA3W6HVVDSkogFvXtdWAoqIbeRBlycArggeseMu0M1i3Xn5Kc+8x0bL0ZqSyjSXOiNYaKj1jIpcZRScMRkce6URaa5ZrHTeVm29Ilgug+wtNalq3UVWmjWapF31D4xaWHA8PpfOab3tGXlPWIVRWJow7dK9XoNBRd19CLWqqmlao4tXhgCwHeFm76XABRkDsyb8er48s4616eLy+mmmOLzPV0vR9I3Jp6/SXadbyFVnapwHZSwRwjllzggEjngHBIE2srYICAgICAgICAgICAgICAgICAgIHm2lrkoqsusO6lSs7HnwUZOAOZ8O2BquyqnVXuvGL7yLbRz6sY/J0A91aejw5sXb6U4mtzcd9vCG/T49o9stC2hqTqtsVIOKaSt7W7t+wBQp8QCpHvlcRwaabT/lO36Q2craitI/xj/stk6B4/puOfndmfgv4YkMv+P+sfVC3j75+j09K9SofSY39+vUZ4Vvu7tldiEM+7uD0mXhniRLaxvgt+eMKqT/7V9r19Lq97QaxR26a/H+GxH3SOlnbLCObuSo6Et/7foj/9en5IsjnnbLafbL3H3IW+i2E1m0qx2apbf8fT0tn4gzTmn16W9n3VU6WhpOx9gG/Vr5wMrVqhpKVPELXpXZ7Gx3v1JT2ZEsi8Uy8Nf9p989Ph1StEzh47e6P06up9IMtdoKx9LVb7fs003WZ+2Kx75s0/iwy2KaHhAQEBAQEBAjPZAmAgQTApGe/MCoGBMBAQEBA1rp+2NNWTxXzvR747Mec1c/AHdPukb92XteqjadZZWA78/D+cz53JXe0uthtFZhzjoVpdy3Wmw51BuAt45GMbyFf1TvEjwxnjL9deJinD3duSeirMTfi72/NnugzYv2gvZ5zvfGqmU5OlPd9ZeWjve/6QyHT6wroLbBxNL0X+6q6tm/ygy/SxxTNPOGfJbhmLeTK0gW0lee/Wye3KlZRp59eFuortvDFdAWzs3R+FKD7Ix+Elqf7tverxdyE6Q7u1NUP0mm0tv2WvrJ+Q+EtzT/5Ut+eCFO/aF5Nnob9UjjKu9d6cwV31xlWHEN1lbnI48ZHLMxaL1nrCdedOGfCXn2LoK02wgRW3k0V1jO7vaSbLqUUFrGY8kfAz2mdHRWtaszLJnrFZiIdBBm1QmAgICAgIEM0ChecC5AQKe+AJgFECqAgICAgaz5StOX2ZqwM5Wo2jHMGki1SPHKCBOn1ItrrtUgraiWAjl6QBBHuPznC1EcFnQx84abqdOKtotjgLqDn26d1x793UY/dma3PFt5T84/Z0Mc+vE+cfL+WS6G0j+kuPzmoc/YxX/wBMT2/hHlEff6qcnj7Zn7fRlOkOiN2k1VI52UWov7RQ7vzxLtLbbJDNmjerC+S7aJu2dQ55qNw576/Qz793PvnmevZ5rbee/wAU4tx46+75Mh0br3DqqgMLVqrN32XrXqcDwBvI9091PO0W84j7fRDF0mPJRqVxtOg/X0dyn+6upI//AEPxkrc9PHv+7yOWRmjXx3u4bp8RnI+HpfalW++P3T80+lvexmw6aqtqMqDda3SGwjJOeruVSck/rqMeE62iycdJ9jFnrw2bqBNilVAQEBAQIYwLeMwLgECYCBBECAIFUBAQEBAgwMftijf096/WqsU/vIw/GBpPk01Zt2Xo2PMVlOP9lY6D5LOJro2yt+n7i7tinOoRvqhh7mA/7RMMzymPc6WGOUT713oco81Vh+cZ7f8AFY2f7pZfvTHly+HJmt4fnXmzqWBTvE4A4k9wHMyWLvwqv3Zax5ONktp9BSjruu+9aV5bvWsWCeBClR7pbqLdpmnhRxRw05s/RRutYe2xwx9yIn3IJRa2+0eSdY2UHRg3C481rNa94DvvP8dyv7MlN54Ir+v5/wBeRX1t3qzwkYttD2Y3lrt+s6vbOz1/T06ms/uBbAP8s6no6Y2tt7GTU9YdDnRZiAgICAgWscfGBcAgTAQEBAQEBAQEBAQMD082l5ts7V3DmlL7v7TDdX/MwgYPoZs7zfZ+jqxgilWYfrWflH/zMZw9ZbfI6GCNqvF0q1fVV6iz9HUzD2qmQPjMdK8eSK+cw6FbcOGbe9l9hUdXp6k+qgX7Ix+ElM8UzPmz3jadvLZ7iJ4gkGexO07myJ4JJnszuInj1pHSy/c2zsU99ly/bCL+M6no3/L9PqyarwdZnTZCAgICAgICAgICAgICAgICAgIGieW98bG1XiaR/wA6v+EDOOm6FX6qgfDhPn9RPrulj6NI6cvmp1/SW01e6y6tWH2SZVg/ub+UTPwhtv8A2Yjz2/7Lb9J6i+yQr0U5O/K7PVZAQEPSBzfppZvbb2Qg5raD8XQn/SfhOp6N6W/Rm1cbRX9Xap02IgICAgICAgICAgICAgICAgICBpPlkq3tlWjs6zT5999Y/GeT0GZ1PrGfP5++6WPuufeUb8n5rx4Wa3T/ACYsf9MaavrX/wBZaL5N6Vj/AOobvpfUX9kfdKI6I5O9K7PUEz0RPHpAoutCqSez+cTyZ2e1rNp2hzjolUdd0ie3nXoKyM9hc5TB8d6yw/3c7mhx8GGN/Hmxay8Wy7R0jk7ZNjKQEBAQEBAQEBAQEBAQEBAQEBA5j5Y+lenGiv06M1toekt1Y3kqKXVvix+Qb0cboy3EZAHGRm0b8PjKM3rForM85bjqfWM+fzd+XVx91zvyy8NJVYPzN9dvwO7/ALpbo+eXh84mDLyxzbymPq3fZ1gatCOREyRHLZdl70vRPVZD0h4Q9a5002wNPRZYfzSFsd7Hgi+8kD3z3HTtMkU811Z7PHbJKnyFbDNOz/OHH5XWObmJ5lRkV578+k/95PpojblDhzO/OXR4CAgICAgICAgICAgIEZgTAQEBA5j016YtazUadytK5V7EOHtYHDJUw9SscQXHFjkLgDLZ8uWY9WvX5fu5+s1sYvVp1+Tl/Sa8ebvWoVVC+qoAVcHIAHfIYqbTu5+j4rZovZ3bQ6oW002rxFtVdgP7ag/jOVqa7XfY4p3qw3TfZA1WlspPDfBAPceBRj4BlWVY8k47xfyaK07StqebxeTbaBfRpXZwtozS4PMNV6JB926f3pZqIiuWduk84/VGN5xxM9Y5T+jbJS8ICAJgck8rGpa3zbSp62quHyIVQfDecfZm30ZTiva/l9TX24cdaR+bO7aHSLVXXUgwlaKijuCAKB8BO05K9mBMBAQEBAQEBAQEBApZoEV9sCuAgIGq+UXajVaYVoSr6l+pDLwKLus9rAjiDuIygjkzKZXlvwUmVOfJ2eObOMbV16VA4woAwO5QBgAD2chM2OkzHN89jxWzX36tH2hrmvbdXgg4nP8Aqb+E11rs72DTxjjeeruPkf2q12zwjA407mlHPN1ADcuzG9j2ATl66KRb2urp5ts2Hbm2dNSpW6+qpiMgWOqE47VBOSM90w9le0erEy10yVraJmdnPNJ0toTaBags9NiqL7VU9UlgO7W5bsBB3WPL1OPAy+dNk7GOLrHSPGY8Y+36pTnxzlnbnWes+G/hP57HUtNqA44c+0d3/iZIncvjmk816eoPO+tQdvwBkeKFkYbz4PDqteWGFGAefeZGbbtGPBFZ3ly7yi6nqNfs7UsCa6nVyP8AhWo7D3jHwnX9FzHDaHP9JRPFWX0MLAQCOIIyMdoPbOo5qE5wLkBAQEBAEwKcmBIMCYCBS7YgUBYF2AgICBz/AMrz4r0hHZe/w83u/HEpzxE0+DHr/wCxP6PnTb2pL3Nk8F4D7yfj90spG0JaTHFMcbeLzBgETPqlzvD627u/gSMSbS+h/JvqqPMKVV68kuxGQMZdsZHZwxONrPWyTDoYKzFIlmNo7W0iqeuuo3R9dkx8zMnDbpWJldET1nk0TbHTrRAtXSvnBbI6utR1eCPpsfR3e/Gecsx6LNaeKfV9qeXX4cNPWnd5Og+3LBd1DkBGVmqAJPV7pB6kMxyy7pJGfqnswBbrNPFa9pXr4/dl9G6/+ovbHMcvB1PSW7yA9vI+0TDE7w15K8Nph5tpaXI3xzHPx8ZG0eK3Bk2nhli5W1tN8qC0vphW7qLQwsrXm7Y4PhRx9UnwyBOj6Ni/a7xHLxYPSE07PaZ5+DCbM8oW1NOqIjBq6a0VUsrQ5wo3VZuDHAIyQezE7kzDg2y0rtvPV27oF0tq2lpVurG649G2vOTW47PFTzB7R4ggerGyQEBAQECk8xAj74EwKoENAtqMwLoEBAQEBA575WcsdInjc/vVFUD2+mZRqJ2rE+1h9I/2XC9q9GbWtdk3d08eJx+E9rljbmz4PSGOuOIt1Yi7R2VZWxCUPPHHH6wPYfbzlsWiejoY8+PJ3ZRVaQhrqy5Y5LBTnHIKP57ffJb7LLTWOr06Xo++N+0ipBxJOM+6VzkjpDHfW034cfrSuHalVQ3aVz+seGfE9p+UcMz1ef0+TJO+SVnZm3LK9TTczE9W4Ygct3k4A8VJHvkcuKL45p5t+miuC8WrD6R2TqBxGRg8Qez+eU+ZrO3KX0Gem+1oaz0v6b7jnTaQLZd+cc8a6ge/HrMe7Ptm7BpuOOK/KPm5Ws11NJG89fJp99mqsHp6q32IerH/ACws2VxYa9Kx8/m+fyentTeeu3/Hh1OyVRVdcG12IBOWYkcd8s3EBRgk57h2gTRGSOnhCr+qnJE2vM7eP55sXrUs3mrqPq/1lpHDebiVHDixzk+2TiYnnKVL1tEZMvj0j2fZV0F6Q2bI1yO2TTZhLlUkhkz64H1kPEe8dstiYl08WWuSN4fU+l1C2ItiMHR1DKynIYMMhge0EGerV2AgICBBECBmBVAQEBAQEBAQEDD9JtgV6ysK7OjVt1ldlZAdGwVJG8CpBViCCCDnvAIjasWjaUb0reOG0cnEaNpBqK3YIXatCWbgCzKCeA+6c/spi0xE8nzeaKxltWI32mXid7m4hdM4/fX58ZbERHjLyJxR14o+H7PFrtovSCWprGO1GB58O0AydaxbxXYsFc07Refh/LBa1dTquLAIvYCce88PwEujho6GKdPp+Uc5edtgtgsWRQBluZxjmRw5SXaQt/rKzyiJWNgbFt1mor09C7z2HAzyUdrvjkoHEybW6v0g2lbpHfZ1NgutrCAaj9HWy/nR+nGAABwOQ3DiBy8mhpGXjnu+Xt+zTm9Ldhp+fe6QxGj0q1rurnvJPFmJ5sx7SZdM7vi82a+a83vPNdtcKCWOAOJPP3ADmfDtOBPEaUm1uGHmJYKbCPTf0UQnl3Lw7vWY+B7lEeO35+eTRtW08O/qR1nz/npH8rNlIrq3BxJOSe1mJ3mY+0/fJxzl5W85MvHP8eUMcdibx33XePYDyA7gP4yfabcoav6yKxw1naG7+SPax0+tXTAkVakOOr47q2IpcOo+iSquDjn6PdLKW3dDSZrX9WebuEsbSAgICAgICAgICAgICAgQRA+Za9n79VK7xVqfR5ZGUBrYEe4zLM8NpfOZMs4s+SNuv33epamVcFwoHh/GR3ifBRNq2neK7/q8N5qU7zZcjjvOcAeIEnG7RSMkxtHKPKHg1G2qu1we4KMj3Y4SUUlpppL+ELum2dq9aRVpNNc2+QDYyFEUdpLHgB7fnLK02neWvBpZrbis7J0V6KVbC0N+ofdt1PV7zsOAJ+hp6s8QpcgZ5sSCccAJzO3NtmYiN5c9XTbhbJ3rGYva/bZY/F3PtYnh2TBxTf1pfMarNbLkmZXAOwc570Z0X6TDDfIIXiEH1vrMfDsHtPdiFbTPRdxcFeGOs9ft+dXkv16726MM4GMD6IPYe7/xLK05EYrTHFblCumjjvNxb5DwETPhCFr8uGvRddgBk8hPEIiZnaGv6DpAtG1NJaxArquVrDn1Q53HJx9VCTiascbQ+i0OLgpvL6lRwQCCCCMgjiCDyIPdLG5VAQEBAQEBAQEBAQEBAQEDnu2fJbXbfZbTqbKBaxsasKrqGY5YpxBGSScHPEnGBwkZpE9WbLpceSeK0c1Wk8kukHG63U3n9awVj3dUqn4kxFIhKumxV6VZnR+TzZlfLR0t42g3n42ljJLoiI6M7pdnU1gCuqusDluIq4+Ah69UDmXT3pCmoddPU29VQ/WXOOKtYnqUqeTbrek2OTKo57wGXU5No4I6yw67PFKcMdZ+TTApYnAyTxPhmUzMVh89tMzyU33rUCSwGPWY8AvgP4zyI40q1mZ4axvLTdobcs1DinT5UE8W5Me8/qr85qrjisb2dbFo6YK9pm5z5fnWWw7K2atCBRxPae0ntMqvebS5uo1Fs1t56Lmv16UrvO2PDtPgBPK1m3RDFgvlnasMHs7T63at3U6SshBjeYndVAfpWv2ewcTg4zNNMcVd7TaGmLnPOXaegfko0uh3bLQNTqRx33X0EP8AZIeGR9Y5PdjOJY3OhQEBAQEBAQEBAQEBAQEBAQEBAQPNtPWCmm20gsKq3sIHMhFLEDx4QOI6/pFqdWubrnK2AMaq2NdIBH9XhMM68cHfJz3DlMlsl5mfBwtR6RycU1pyh5hdgBQFAXgFAwoHcAJTwRHNz7ZJmd55vLrr7909TYtZ/wCGrfDM9rjpv63NdhzUidr15e/Zoe1fOLbAtjtY3MDPDj9JRyA9020ilY3iNnexWxVpx1jaG17C2UunTLY3z6zd3gPCUXvxS4mr1Ns99o6eDy7Z6RrXlU4t93t7vvntMW/VbptBa/O3Rl+gPk01G0mXU6wtVpj6S9j2g8hWD6qfrnnwxnORoiIjo7ePHXHG1YfQOx9k06WpadPWtVa8lUfEk8yT2k8TPVj2wEBAQEBAQEBAQEBAQEBAQEBAQEDWfKLtd9NonesgM711bxAbcFrBWbB4E4zjPDJGQRwkbTMRMwry3mlJtEb7OP17OVFApJ3QABg5IwMcQe3xEwxkn/Pq+ayXm9ptPNZeu0dq+9SPxk4msob4/GJ+P7LTUWN6zqB3Kv45nu8R4JRfHXpX/q0mkSkl+JY9p5k+JnvFNuSc5b5Y4ekMdtNrbfVdax7yfd3SdYiGvBXFj5zG7cPJL5LVuxrNaN+onNNRHC0dltgPND2L9LmeGM6HarO8b7bO7AQkmAgICAgICAgRmBMBAgmBGT3QKgYCAgICAgIEMYHh2psurU1WU3LvpYAGGSDwOVII5EEAgjkQIOrn1/kkZT+Q1zKvddSLT8UdB8pCcdZY76DDad9ln/0y1o/+ZSf7l1/6hlc4Kqp9GY/CZee3yZ6/6N+lPt6xf9rT3sYQ/wDy6ebCbR6AbTTnQt3jTchx7rerPwE97Pbo9/oJr3Zj8+LIdGPJlqbrFbWIKKFILVlley0A+p6BKqh7TknGRgZyJVpt1XYdJwzxWl2gAAYHADu7JNtRvHugSDAmAgICAgIFLNAprgXICBR3wJz3QCwKoCAgICBBMC2OMC4BAmAgICAgUnnAjPxgT2wKoCAgICBDGBbAzAuAQJgIFJ5wHbAqgICAgICBZB/D5wLqiBMBAQEBAQKX74AmBVAQEBAQBgWe7xgXQIEwED//2Q=="/>
          <p:cNvSpPr>
            <a:spLocks noChangeAspect="1" noChangeArrowheads="1"/>
          </p:cNvSpPr>
          <p:nvPr/>
        </p:nvSpPr>
        <p:spPr bwMode="auto">
          <a:xfrm>
            <a:off x="155575" y="-1790700"/>
            <a:ext cx="3905250" cy="3743325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0" name="AutoShape 6" descr="data:image/jpeg;base64,/9j/4AAQSkZJRgABAQAAAQABAAD/2wCEAAkGBxQTEhQUExQUFBUUFxgVGBcVFhgUGBcdFBkYGBcVFRoYHCggHBolHBYXIjIhJSkrLi4xGCEzODUsNygtLisBCgoKDg0OGxAQGywkICQ1LzQwLDQsLCw0MDQsNTA2NCwsLDQvLCwsLCwsLCwsLCw0LCwsLCwsLCwsLCwsLCwsLP/AABEIANwA5QMBEQACEQEDEQH/xAAcAAEAAQUBAQAAAAAAAAAAAAAAAQIDBQYHBAj/xABJEAACAgEBBAUIBQgIBQUAAAABAgADEQQFEiExBhNBUWEHFCIycYGRoUJSkrHBI0NTYnKC0fAkM2ODk6KywnOjw9LhFyVEZLP/xAAaAQEAAwEBAQAAAAAAAAAAAAAAAgMEBQEG/8QANBEBAAIBAgMECQMFAQEBAAAAAAECAwQREiExEzJBUQUiYXGRscHR8IHh8RQzQnKhI2IV/9oADAMBAAIRAxEAPwDuMBAQIVswJgICAgICAgICAgICAgICBG9xxAmAgICAgICAgICAgUM0CUgVQEBAQECGMCnHjAqUwJgYLavS/SUW9Q9pa79FTXZfYO30kqVivDHPHOB79k7Xq1Klqm3t07rKVZHQ4zu2I4DIcEHBA5wPdAQEClmgQkCuAgICAgQTAp98CQe+BVAQKGaAVYFcBAQEBAQKe0wBMABAs7QvNdVjgZKIzAd+6CcfKByvyfGqnV0MjK51lFgtsBDNZf6F+85HaR1xx4TmYs2S83i/5DdqcVKVpNG5dIbjp9TptRXU9r2ltI6IUUuCjXVkmxlXKNUwGSP61gOc24bTNebFLO7I2mmor30DLgsjI43XRkOGRx2MD7QeBBIIJuePbApZoFKiBcgICAgICBSecAe6AAgVQIYQKVWBXAQEBAQEBAgiBAECqBpHlCZ7rKdErMqW122W7jFSwTcRKyRx3S1hY9/V4PAmZNbnnFTevWZatJirkvPF0iGFTYtRr2Zeta6Z2Va7Dp0StluVMgk7pHA1318RytI7ZVqc07cVfD5T+QjhpEzNJ/Nv23ZPbugFema5XvLaZ69Tl777QRQ62WDdZyvFFdeXDPCV6bPa/KUsuKKxvD3bM2vWuvbc3+q1iqAzVPWh1FKtkKXUbxelV5cP6PzyZvxZIvHXeWe1Jr1jZuEtRWlWBdgICAgICAgQRAgLAqgICAgICAgICAgICAgY/b20xpqLLipcqAFQHBd3ISusHvZ2VffEztzHNdbr102tWzVXtZaad65sOyV5dcBEUEVVD0sE4zu5JJyZxc1smo51jeInk6eGKYq+tPOYZvX6BbdLY+mdnPHU0hLWNbWK/XjAB3SGfn+0YxZLTPZ39yq1Ir68Mjp9eLVqKVNbVqUBLgoEVHXOW3mDHgeSg8+yV4Y4bzEztKeTnHJh9maZn0g0rKbGrfqHY2dUyNSw3L1IBIb0VsUgdok8duzzT4fuZfXpE/nJt3RbaD20kXEG+l2otIGAWTGLAByDoyWAdgsAnZrbijdz5jadmYknhAQEBAQEBAQEBAQEBAQEBAQEBAQEBA1XptrEV9ItjqiB7NRYWIA3dPWQMk8gLbaTnvAmfVTMYp28VmKIm8bsF0I09Gpv1d7iu/eatq2IWxVGHq/J8x+aPHxbvMy6e1qYojpP5P1XaracnLobCrOmu1tOmrUiu/eWov1Vadau9hcKd1MFeAHDjgdkqz2jtYtPLkni3nFt7VfRFupfU6I8DpbS1Y/sb82VY8FyyfuCVaqu1ovHj84SxTymp0i1Pmerp1PKjVlaL+5LAPyFvvGUJ/VTulmSnaY946x8v26/EpPDbhnpPz/fp8Ga0t3U65D9DW17h7hdpwWXHi9Rs4/2CzZo8nFXZmzV2ltU2KSAgICAgICAgICAgICAgICAgICAgICBowdNVa2tcBq0VqtKDxG5kdZqB42sqhT9RFI9Yzma/PG3BDZpcczaJY3oppUcXsu/WwvtrY1O1e8ocsA26Rn0nc55gu3HiZj7a9IiInwhoy4q2tM7eb0bJRa9fqqlBA6nT2ekzOSXNoZmZiWYkrzJzPdRM3rW/nujiiIiY9rF9OdV5nrNDr+SMTotR4o/pox8FIZv3ZoxR22GaeMfRTf1LxZmem/m9mh1FGouqqDod02OFw49KsgE5PpAHAkNHa2/KEs0RsxPRbaD6vY9VrELfSN9Wdt1et0j+gXY8lbcAbwdpbSeyzzWOiFvXpvLpGyNopqKKr687lyLYueBw4BAPjxnUZHsgICAgICAgICAgICAgICAgICAgICBrXS3Umwroq2Km0b97KcFKAcMARyaw/kx24LsOKSnPljHTiTx04rbNW6d7cfTV016etXstsWmtCdxVyp3Tw+iN0cOHMcZxKUjNaZvO0Rzl1KzOOsTWN5nlH3eDyVJYiayux9901VgZ8YBYqjMcftMZPUzWbVmsbRMR9UaxMVmLTvMTP0ZI1WU7SrexxZ5zp3TKJ1ag6ewFFALMc4vOSTxweXKSy8M4KzXwn5/whiiZvaJ8vl/LH+VA3W6HVVDSkogFvXtdWAoqIbeRBlycArggeseMu0M1i3Xn5Kc+8x0bL0ZqSyjSXOiNYaKj1jIpcZRScMRkce6URaa5ZrHTeVm29Ilgug+wtNalq3UVWmjWapF31D4xaWHA8PpfOab3tGXlPWIVRWJow7dK9XoNBRd19CLWqqmlao4tXhgCwHeFm76XABRkDsyb8er48s4616eLy+mmmOLzPV0vR9I3Jp6/SXadbyFVnapwHZSwRwjllzggEjngHBIE2srYICAgICAgICAgICAgICAgICAgIHm2lrkoqsusO6lSs7HnwUZOAOZ8O2BquyqnVXuvGL7yLbRz6sY/J0A91aejw5sXb6U4mtzcd9vCG/T49o9stC2hqTqtsVIOKaSt7W7t+wBQp8QCpHvlcRwaabT/lO36Q2craitI/xj/stk6B4/puOfndmfgv4YkMv+P+sfVC3j75+j09K9SofSY39+vUZ4Vvu7tldiEM+7uD0mXhniRLaxvgt+eMKqT/7V9r19Lq97QaxR26a/H+GxH3SOlnbLCObuSo6Et/7foj/9en5IsjnnbLafbL3H3IW+i2E1m0qx2apbf8fT0tn4gzTmn16W9n3VU6WhpOx9gG/Vr5wMrVqhpKVPELXpXZ7Gx3v1JT2ZEsi8Uy8Nf9p989Ph1StEzh47e6P06up9IMtdoKx9LVb7fs003WZ+2Kx75s0/iwy2KaHhAQEBAQEBAjPZAmAgQTApGe/MCoGBMBAQEBA1rp+2NNWTxXzvR747Mec1c/AHdPukb92XteqjadZZWA78/D+cz53JXe0uthtFZhzjoVpdy3Wmw51BuAt45GMbyFf1TvEjwxnjL9deJinD3duSeirMTfi72/NnugzYv2gvZ5zvfGqmU5OlPd9ZeWjve/6QyHT6wroLbBxNL0X+6q6tm/ygy/SxxTNPOGfJbhmLeTK0gW0lee/Wye3KlZRp59eFuortvDFdAWzs3R+FKD7Ix+Elqf7tverxdyE6Q7u1NUP0mm0tv2WvrJ+Q+EtzT/5Ut+eCFO/aF5Nnob9UjjKu9d6cwV31xlWHEN1lbnI48ZHLMxaL1nrCdedOGfCXn2LoK02wgRW3k0V1jO7vaSbLqUUFrGY8kfAz2mdHRWtaszLJnrFZiIdBBm1QmAgICAgIEM0ChecC5AQKe+AJgFECqAgICAgaz5StOX2ZqwM5Wo2jHMGki1SPHKCBOn1ItrrtUgraiWAjl6QBBHuPznC1EcFnQx84abqdOKtotjgLqDn26d1x793UY/dma3PFt5T84/Z0Mc+vE+cfL+WS6G0j+kuPzmoc/YxX/wBMT2/hHlEff6qcnj7Zn7fRlOkOiN2k1VI52UWov7RQ7vzxLtLbbJDNmjerC+S7aJu2dQ55qNw576/Qz793PvnmevZ5rbee/wAU4tx46+75Mh0br3DqqgMLVqrN32XrXqcDwBvI9091PO0W84j7fRDF0mPJRqVxtOg/X0dyn+6upI//AEPxkrc9PHv+7yOWRmjXx3u4bp8RnI+HpfalW++P3T80+lvexmw6aqtqMqDda3SGwjJOeruVSck/rqMeE62iycdJ9jFnrw2bqBNilVAQEBAQIYwLeMwLgECYCBBECAIFUBAQEBAgwMftijf096/WqsU/vIw/GBpPk01Zt2Xo2PMVlOP9lY6D5LOJro2yt+n7i7tinOoRvqhh7mA/7RMMzymPc6WGOUT713oco81Vh+cZ7f8AFY2f7pZfvTHly+HJmt4fnXmzqWBTvE4A4k9wHMyWLvwqv3Zax5ONktp9BSjruu+9aV5bvWsWCeBClR7pbqLdpmnhRxRw05s/RRutYe2xwx9yIn3IJRa2+0eSdY2UHRg3C481rNa94DvvP8dyv7MlN54Ir+v5/wBeRX1t3qzwkYttD2Y3lrt+s6vbOz1/T06ms/uBbAP8s6no6Y2tt7GTU9YdDnRZiAgICAgWscfGBcAgTAQEBAQEBAQEBAQMD082l5ts7V3DmlL7v7TDdX/MwgYPoZs7zfZ+jqxgilWYfrWflH/zMZw9ZbfI6GCNqvF0q1fVV6iz9HUzD2qmQPjMdK8eSK+cw6FbcOGbe9l9hUdXp6k+qgX7Ix+ElM8UzPmz3jadvLZ7iJ4gkGexO07myJ4JJnszuInj1pHSy/c2zsU99ly/bCL+M6no3/L9PqyarwdZnTZCAgICAgICAgICAgICAgICAgIGieW98bG1XiaR/wA6v+EDOOm6FX6qgfDhPn9RPrulj6NI6cvmp1/SW01e6y6tWH2SZVg/ub+UTPwhtv8A2Yjz2/7Lb9J6i+yQr0U5O/K7PVZAQEPSBzfppZvbb2Qg5raD8XQn/SfhOp6N6W/Rm1cbRX9Xap02IgICAgICAgICAgICAgICAgICBpPlkq3tlWjs6zT5999Y/GeT0GZ1PrGfP5++6WPuufeUb8n5rx4Wa3T/ACYsf9MaavrX/wBZaL5N6Vj/AOobvpfUX9kfdKI6I5O9K7PUEz0RPHpAoutCqSez+cTyZ2e1rNp2hzjolUdd0ie3nXoKyM9hc5TB8d6yw/3c7mhx8GGN/Hmxay8Wy7R0jk7ZNjKQEBAQEBAQEBAQEBAQEBAQEBA5j5Y+lenGiv06M1toekt1Y3kqKXVvix+Qb0cboy3EZAHGRm0b8PjKM3rForM85bjqfWM+fzd+XVx91zvyy8NJVYPzN9dvwO7/ALpbo+eXh84mDLyxzbymPq3fZ1gatCOREyRHLZdl70vRPVZD0h4Q9a5002wNPRZYfzSFsd7Hgi+8kD3z3HTtMkU811Z7PHbJKnyFbDNOz/OHH5XWObmJ5lRkV578+k/95PpojblDhzO/OXR4CAgICAgICAgICAgIEZgTAQEBA5j016YtazUadytK5V7EOHtYHDJUw9SscQXHFjkLgDLZ8uWY9WvX5fu5+s1sYvVp1+Tl/Sa8ebvWoVVC+qoAVcHIAHfIYqbTu5+j4rZovZ3bQ6oW002rxFtVdgP7ag/jOVqa7XfY4p3qw3TfZA1WlspPDfBAPceBRj4BlWVY8k47xfyaK07StqebxeTbaBfRpXZwtozS4PMNV6JB926f3pZqIiuWduk84/VGN5xxM9Y5T+jbJS8ICAJgck8rGpa3zbSp62quHyIVQfDecfZm30ZTiva/l9TX24cdaR+bO7aHSLVXXUgwlaKijuCAKB8BO05K9mBMBAQEBAQEBAQEBApZoEV9sCuAgIGq+UXajVaYVoSr6l+pDLwKLus9rAjiDuIygjkzKZXlvwUmVOfJ2eObOMbV16VA4woAwO5QBgAD2chM2OkzHN89jxWzX36tH2hrmvbdXgg4nP8Aqb+E11rs72DTxjjeeruPkf2q12zwjA407mlHPN1ADcuzG9j2ATl66KRb2urp5ts2Hbm2dNSpW6+qpiMgWOqE47VBOSM90w9le0erEy10yVraJmdnPNJ0toTaBags9NiqL7VU9UlgO7W5bsBB3WPL1OPAy+dNk7GOLrHSPGY8Y+36pTnxzlnbnWes+G/hP57HUtNqA44c+0d3/iZIncvjmk816eoPO+tQdvwBkeKFkYbz4PDqteWGFGAefeZGbbtGPBFZ3ly7yi6nqNfs7UsCa6nVyP8AhWo7D3jHwnX9FzHDaHP9JRPFWX0MLAQCOIIyMdoPbOo5qE5wLkBAQEBAEwKcmBIMCYCBS7YgUBYF2AgICBz/AMrz4r0hHZe/w83u/HEpzxE0+DHr/wCxP6PnTb2pL3Nk8F4D7yfj90spG0JaTHFMcbeLzBgETPqlzvD627u/gSMSbS+h/JvqqPMKVV68kuxGQMZdsZHZwxONrPWyTDoYKzFIlmNo7W0iqeuuo3R9dkx8zMnDbpWJldET1nk0TbHTrRAtXSvnBbI6utR1eCPpsfR3e/Gecsx6LNaeKfV9qeXX4cNPWnd5Og+3LBd1DkBGVmqAJPV7pB6kMxyy7pJGfqnswBbrNPFa9pXr4/dl9G6/+ovbHMcvB1PSW7yA9vI+0TDE7w15K8Nph5tpaXI3xzHPx8ZG0eK3Bk2nhli5W1tN8qC0vphW7qLQwsrXm7Y4PhRx9UnwyBOj6Ni/a7xHLxYPSE07PaZ5+DCbM8oW1NOqIjBq6a0VUsrQ5wo3VZuDHAIyQezE7kzDg2y0rtvPV27oF0tq2lpVurG649G2vOTW47PFTzB7R4ggerGyQEBAQECk8xAj74EwKoENAtqMwLoEBAQEBA575WcsdInjc/vVFUD2+mZRqJ2rE+1h9I/2XC9q9GbWtdk3d08eJx+E9rljbmz4PSGOuOIt1Yi7R2VZWxCUPPHHH6wPYfbzlsWiejoY8+PJ3ZRVaQhrqy5Y5LBTnHIKP57ffJb7LLTWOr06Xo++N+0ipBxJOM+6VzkjpDHfW034cfrSuHalVQ3aVz+seGfE9p+UcMz1ef0+TJO+SVnZm3LK9TTczE9W4Ygct3k4A8VJHvkcuKL45p5t+miuC8WrD6R2TqBxGRg8Qez+eU+ZrO3KX0Gem+1oaz0v6b7jnTaQLZd+cc8a6ge/HrMe7Ptm7BpuOOK/KPm5Ws11NJG89fJp99mqsHp6q32IerH/ACws2VxYa9Kx8/m+fyentTeeu3/Hh1OyVRVdcG12IBOWYkcd8s3EBRgk57h2gTRGSOnhCr+qnJE2vM7eP55sXrUs3mrqPq/1lpHDebiVHDixzk+2TiYnnKVL1tEZMvj0j2fZV0F6Q2bI1yO2TTZhLlUkhkz64H1kPEe8dstiYl08WWuSN4fU+l1C2ItiMHR1DKynIYMMhge0EGerV2AgICBBECBmBVAQEBAQEBAQEDD9JtgV6ysK7OjVt1ldlZAdGwVJG8CpBViCCCDnvAIjasWjaUb0reOG0cnEaNpBqK3YIXatCWbgCzKCeA+6c/spi0xE8nzeaKxltWI32mXid7m4hdM4/fX58ZbERHjLyJxR14o+H7PFrtovSCWprGO1GB58O0AydaxbxXYsFc07Refh/LBa1dTquLAIvYCce88PwEujho6GKdPp+Uc5edtgtgsWRQBluZxjmRw5SXaQt/rKzyiJWNgbFt1mor09C7z2HAzyUdrvjkoHEybW6v0g2lbpHfZ1NgutrCAaj9HWy/nR+nGAABwOQ3DiBy8mhpGXjnu+Xt+zTm9Ldhp+fe6QxGj0q1rurnvJPFmJ5sx7SZdM7vi82a+a83vPNdtcKCWOAOJPP3ADmfDtOBPEaUm1uGHmJYKbCPTf0UQnl3Lw7vWY+B7lEeO35+eTRtW08O/qR1nz/npH8rNlIrq3BxJOSe1mJ3mY+0/fJxzl5W85MvHP8eUMcdibx33XePYDyA7gP4yfabcoav6yKxw1naG7+SPax0+tXTAkVakOOr47q2IpcOo+iSquDjn6PdLKW3dDSZrX9WebuEsbSAgICAgICAgICAgICAgQRA+Za9n79VK7xVqfR5ZGUBrYEe4zLM8NpfOZMs4s+SNuv33epamVcFwoHh/GR3ifBRNq2neK7/q8N5qU7zZcjjvOcAeIEnG7RSMkxtHKPKHg1G2qu1we4KMj3Y4SUUlpppL+ELum2dq9aRVpNNc2+QDYyFEUdpLHgB7fnLK02neWvBpZrbis7J0V6KVbC0N+ofdt1PV7zsOAJ+hp6s8QpcgZ5sSCccAJzO3NtmYiN5c9XTbhbJ3rGYva/bZY/F3PtYnh2TBxTf1pfMarNbLkmZXAOwc570Z0X6TDDfIIXiEH1vrMfDsHtPdiFbTPRdxcFeGOs9ft+dXkv16726MM4GMD6IPYe7/xLK05EYrTHFblCumjjvNxb5DwETPhCFr8uGvRddgBk8hPEIiZnaGv6DpAtG1NJaxArquVrDn1Q53HJx9VCTiascbQ+i0OLgpvL6lRwQCCCCMgjiCDyIPdLG5VAQEBAQEBAQEBAQEBAQEDnu2fJbXbfZbTqbKBaxsasKrqGY5YpxBGSScHPEnGBwkZpE9WbLpceSeK0c1Wk8kukHG63U3n9awVj3dUqn4kxFIhKumxV6VZnR+TzZlfLR0t42g3n42ljJLoiI6M7pdnU1gCuqusDluIq4+Ah69UDmXT3pCmoddPU29VQ/WXOOKtYnqUqeTbrek2OTKo57wGXU5No4I6yw67PFKcMdZ+TTApYnAyTxPhmUzMVh89tMzyU33rUCSwGPWY8AvgP4zyI40q1mZ4axvLTdobcs1DinT5UE8W5Me8/qr85qrjisb2dbFo6YK9pm5z5fnWWw7K2atCBRxPae0ntMqvebS5uo1Fs1t56Lmv16UrvO2PDtPgBPK1m3RDFgvlnasMHs7T63at3U6SshBjeYndVAfpWv2ewcTg4zNNMcVd7TaGmLnPOXaegfko0uh3bLQNTqRx33X0EP8AZIeGR9Y5PdjOJY3OhQEBAQEBAQEBAQEBAQEBAQEBAQPNtPWCmm20gsKq3sIHMhFLEDx4QOI6/pFqdWubrnK2AMaq2NdIBH9XhMM68cHfJz3DlMlsl5mfBwtR6RycU1pyh5hdgBQFAXgFAwoHcAJTwRHNz7ZJmd55vLrr7909TYtZ/wCGrfDM9rjpv63NdhzUidr15e/Zoe1fOLbAtjtY3MDPDj9JRyA9020ilY3iNnexWxVpx1jaG17C2UunTLY3z6zd3gPCUXvxS4mr1Ns99o6eDy7Z6RrXlU4t93t7vvntMW/VbptBa/O3Rl+gPk01G0mXU6wtVpj6S9j2g8hWD6qfrnnwxnORoiIjo7ePHXHG1YfQOx9k06WpadPWtVa8lUfEk8yT2k8TPVj2wEBAQEBAQEBAQEBAQEBAQEBAQEDWfKLtd9NonesgM711bxAbcFrBWbB4E4zjPDJGQRwkbTMRMwry3mlJtEb7OP17OVFApJ3QABg5IwMcQe3xEwxkn/Pq+ayXm9ptPNZeu0dq+9SPxk4msob4/GJ+P7LTUWN6zqB3Kv45nu8R4JRfHXpX/q0mkSkl+JY9p5k+JnvFNuSc5b5Y4ekMdtNrbfVdax7yfd3SdYiGvBXFj5zG7cPJL5LVuxrNaN+onNNRHC0dltgPND2L9LmeGM6HarO8b7bO7AQkmAgICAgICAgRmBMBAgmBGT3QKgYCAgICAgIEMYHh2psurU1WU3LvpYAGGSDwOVII5EEAgjkQIOrn1/kkZT+Q1zKvddSLT8UdB8pCcdZY76DDad9ln/0y1o/+ZSf7l1/6hlc4Kqp9GY/CZee3yZ6/6N+lPt6xf9rT3sYQ/wDy6ebCbR6AbTTnQt3jTchx7rerPwE97Pbo9/oJr3Zj8+LIdGPJlqbrFbWIKKFILVlley0A+p6BKqh7TknGRgZyJVpt1XYdJwzxWl2gAAYHADu7JNtRvHugSDAmAgICAgIFLNAprgXICBR3wJz3QCwKoCAgICBBMC2OMC4BAmAgICAgUnnAjPxgT2wKoCAgICBDGBbAzAuAQJgIFJ5wHbAqgICAgICBZB/D5wLqiBMBAQEBAQKX74AmBVAQEBAQBgWe7xgXQIEwED//2Q=="/>
          <p:cNvSpPr>
            <a:spLocks noChangeAspect="1" noChangeArrowheads="1"/>
          </p:cNvSpPr>
          <p:nvPr/>
        </p:nvSpPr>
        <p:spPr bwMode="auto">
          <a:xfrm>
            <a:off x="155575" y="-1790700"/>
            <a:ext cx="3905250" cy="3743325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32" name="Picture 8" descr="http://previews.123rf.com/images/indomercy/indomercy1402/indomercy140200027/26071063-hand-prayer-Stock-Vector-hands-praying-prayer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990600" y="0"/>
            <a:ext cx="6553200" cy="6858000"/>
          </a:xfrm>
          <a:prstGeom prst="rect">
            <a:avLst/>
          </a:prstGeom>
          <a:noFill/>
        </p:spPr>
      </p:pic>
      <p:pic>
        <p:nvPicPr>
          <p:cNvPr id="8" name="Picture 8" descr="http://previews.123rf.com/images/indomercy/indomercy1402/indomercy140200027/26071063-hand-prayer-Stock-Vector-hands-praying-prayer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038600" y="0"/>
            <a:ext cx="6553200" cy="6858000"/>
          </a:xfrm>
          <a:prstGeom prst="rect">
            <a:avLst/>
          </a:prstGeom>
          <a:noFill/>
        </p:spPr>
      </p:pic>
      <p:pic>
        <p:nvPicPr>
          <p:cNvPr id="9" name="Picture 2" descr="http://www.ijapronline.org/admin/images/20101221_jesus-christ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77000" y="2362200"/>
            <a:ext cx="1600200" cy="1676400"/>
          </a:xfrm>
          <a:prstGeom prst="rect">
            <a:avLst/>
          </a:prstGeom>
          <a:noFill/>
        </p:spPr>
      </p:pic>
      <p:sp>
        <p:nvSpPr>
          <p:cNvPr id="10" name="Rectangle 9"/>
          <p:cNvSpPr/>
          <p:nvPr/>
        </p:nvSpPr>
        <p:spPr>
          <a:xfrm>
            <a:off x="381000" y="2666999"/>
            <a:ext cx="3200401" cy="212365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4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LIBRO</a:t>
            </a:r>
          </a:p>
          <a:p>
            <a:pPr algn="ctr"/>
            <a:r>
              <a:rPr lang="en-US" sz="4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DE</a:t>
            </a:r>
          </a:p>
          <a:p>
            <a:pPr algn="ctr"/>
            <a:r>
              <a:rPr lang="en-US" sz="4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ORACION</a:t>
            </a:r>
            <a:endParaRPr lang="en-US" sz="4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8" descr="http://previews.123rf.com/images/indomercy/indomercy1402/indomercy140200027/26071063-hand-prayer-Stock-Vector-hands-praying-prayer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990600" y="0"/>
            <a:ext cx="6553200" cy="6858000"/>
          </a:xfrm>
          <a:prstGeom prst="rect">
            <a:avLst/>
          </a:prstGeom>
          <a:noFill/>
        </p:spPr>
      </p:pic>
      <p:pic>
        <p:nvPicPr>
          <p:cNvPr id="5" name="Picture 8" descr="http://previews.123rf.com/images/indomercy/indomercy1402/indomercy140200027/26071063-hand-prayer-Stock-Vector-hands-praying-prayer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114800" y="0"/>
            <a:ext cx="6553200" cy="6858000"/>
          </a:xfrm>
          <a:prstGeom prst="rect">
            <a:avLst/>
          </a:prstGeom>
          <a:noFill/>
        </p:spPr>
      </p:pic>
      <p:pic>
        <p:nvPicPr>
          <p:cNvPr id="6" name="Picture 2" descr="http://blog.pollitoingles.com/wp-content/uploads/2014/11/vivirmasmx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371600" y="2514600"/>
            <a:ext cx="1676400" cy="1600200"/>
          </a:xfrm>
          <a:prstGeom prst="rect">
            <a:avLst/>
          </a:prstGeom>
          <a:noFill/>
        </p:spPr>
      </p:pic>
      <p:pic>
        <p:nvPicPr>
          <p:cNvPr id="7" name="Picture 2" descr="http://cdn.siempremujer.com/imgs/images/image-47519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629400" y="2286000"/>
            <a:ext cx="1447800" cy="17526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8" descr="http://previews.123rf.com/images/indomercy/indomercy1402/indomercy140200027/26071063-hand-prayer-Stock-Vector-hands-praying-prayer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990600" y="0"/>
            <a:ext cx="6553200" cy="6858000"/>
          </a:xfrm>
          <a:prstGeom prst="rect">
            <a:avLst/>
          </a:prstGeom>
          <a:noFill/>
        </p:spPr>
      </p:pic>
      <p:pic>
        <p:nvPicPr>
          <p:cNvPr id="5" name="Picture 8" descr="http://previews.123rf.com/images/indomercy/indomercy1402/indomercy140200027/26071063-hand-prayer-Stock-Vector-hands-praying-prayer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038600" y="0"/>
            <a:ext cx="6553200" cy="6858000"/>
          </a:xfrm>
          <a:prstGeom prst="rect">
            <a:avLst/>
          </a:prstGeom>
          <a:noFill/>
        </p:spPr>
      </p:pic>
      <p:pic>
        <p:nvPicPr>
          <p:cNvPr id="6" name="Picture 2" descr="https://encrypted-tbn1.gstatic.com/images?q=tbn:ANd9GcReHbokFscc3i9noAtShy_r_2tyXA3A_Uxrbmbd-cvOM1ovKShR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47800" y="2362200"/>
            <a:ext cx="1600200" cy="1828800"/>
          </a:xfrm>
          <a:prstGeom prst="rect">
            <a:avLst/>
          </a:prstGeom>
          <a:noFill/>
        </p:spPr>
      </p:pic>
      <p:pic>
        <p:nvPicPr>
          <p:cNvPr id="7" name="Picture 2" descr="http://2.bp.blogspot.com/-q9hG9Pqw7L8/T-GJc-uYOII/AAAAAAAAiXE/SbLKT6V5-K4/s1600/juguetesdebebes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400800" y="2362200"/>
            <a:ext cx="1676400" cy="16002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8" descr="http://previews.123rf.com/images/indomercy/indomercy1402/indomercy140200027/26071063-hand-prayer-Stock-Vector-hands-praying-prayer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990600" y="0"/>
            <a:ext cx="6553200" cy="6858000"/>
          </a:xfrm>
          <a:prstGeom prst="rect">
            <a:avLst/>
          </a:prstGeom>
          <a:noFill/>
        </p:spPr>
      </p:pic>
      <p:pic>
        <p:nvPicPr>
          <p:cNvPr id="5" name="Picture 8" descr="http://previews.123rf.com/images/indomercy/indomercy1402/indomercy140200027/26071063-hand-prayer-Stock-Vector-hands-praying-prayer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114800" y="0"/>
            <a:ext cx="6553200" cy="6858000"/>
          </a:xfrm>
          <a:prstGeom prst="rect">
            <a:avLst/>
          </a:prstGeom>
          <a:noFill/>
        </p:spPr>
      </p:pic>
      <p:pic>
        <p:nvPicPr>
          <p:cNvPr id="6" name="Picture 4" descr="https://encrypted-tbn2.gstatic.com/images?q=tbn:ANd9GcRG3Ffb0HH8h9Y30sZqdLtBR-UdEHAdAY3Wndlqm4aUXAnP-Q9P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371600" y="2209800"/>
            <a:ext cx="1600200" cy="1905000"/>
          </a:xfrm>
          <a:prstGeom prst="rect">
            <a:avLst/>
          </a:prstGeom>
          <a:noFill/>
        </p:spPr>
      </p:pic>
      <p:pic>
        <p:nvPicPr>
          <p:cNvPr id="7" name="Picture 6" descr="http://imagenagropecuaria.com/revista/wp-content/uploads/2015/03/frutas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553200" y="2286000"/>
            <a:ext cx="1600200" cy="1828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8" descr="http://previews.123rf.com/images/indomercy/indomercy1402/indomercy140200027/26071063-hand-prayer-Stock-Vector-hands-praying-prayer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990600" y="0"/>
            <a:ext cx="6553200" cy="6858000"/>
          </a:xfrm>
          <a:prstGeom prst="rect">
            <a:avLst/>
          </a:prstGeom>
          <a:noFill/>
        </p:spPr>
      </p:pic>
      <p:pic>
        <p:nvPicPr>
          <p:cNvPr id="5" name="Picture 8" descr="http://previews.123rf.com/images/indomercy/indomercy1402/indomercy140200027/26071063-hand-prayer-Stock-Vector-hands-praying-prayer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114800" y="0"/>
            <a:ext cx="6553200" cy="6858000"/>
          </a:xfrm>
          <a:prstGeom prst="rect">
            <a:avLst/>
          </a:prstGeom>
          <a:noFill/>
        </p:spPr>
      </p:pic>
      <p:pic>
        <p:nvPicPr>
          <p:cNvPr id="6" name="Picture 6" descr="http://seranca.com/wp-content/uploads/2015/06/contacto-distribuidor-de-fruta-y-verdura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47800" y="2286000"/>
            <a:ext cx="1600200" cy="1676400"/>
          </a:xfrm>
          <a:prstGeom prst="rect">
            <a:avLst/>
          </a:prstGeom>
          <a:noFill/>
        </p:spPr>
      </p:pic>
      <p:pic>
        <p:nvPicPr>
          <p:cNvPr id="7" name="Picture 2" descr="http://images.clipartlogo.com/files/ss/original/725/72559072/sun-moon-and-stars-cartoon-style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629400" y="2133600"/>
            <a:ext cx="1447800" cy="175260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8" descr="http://previews.123rf.com/images/indomercy/indomercy1402/indomercy140200027/26071063-hand-prayer-Stock-Vector-hands-praying-prayer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990600" y="0"/>
            <a:ext cx="6553200" cy="6858000"/>
          </a:xfrm>
          <a:prstGeom prst="rect">
            <a:avLst/>
          </a:prstGeom>
          <a:noFill/>
        </p:spPr>
      </p:pic>
      <p:pic>
        <p:nvPicPr>
          <p:cNvPr id="5" name="Picture 8" descr="http://previews.123rf.com/images/indomercy/indomercy1402/indomercy140200027/26071063-hand-prayer-Stock-Vector-hands-praying-prayer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038600" y="0"/>
            <a:ext cx="6553200" cy="6858000"/>
          </a:xfrm>
          <a:prstGeom prst="rect">
            <a:avLst/>
          </a:prstGeom>
          <a:noFill/>
        </p:spPr>
      </p:pic>
      <p:pic>
        <p:nvPicPr>
          <p:cNvPr id="6" name="Picture 2" descr="https://encrypted-tbn3.gstatic.com/images?q=tbn:ANd9GcSGPn8Kix9dwJqpjRWEZcxrXEIkfL6MMbR_y5GM-FtmhYVwAOcgIQ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47800" y="2362200"/>
            <a:ext cx="1676400" cy="1676400"/>
          </a:xfrm>
          <a:prstGeom prst="rect">
            <a:avLst/>
          </a:prstGeom>
          <a:noFill/>
        </p:spPr>
      </p:pic>
      <p:pic>
        <p:nvPicPr>
          <p:cNvPr id="7" name="Picture 2" descr="http://www.fondox.net/wallpapers/un-gato-bebe-43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400800" y="2438400"/>
            <a:ext cx="1676400" cy="17621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8" descr="http://previews.123rf.com/images/indomercy/indomercy1402/indomercy140200027/26071063-hand-prayer-Stock-Vector-hands-praying-prayer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990600" y="0"/>
            <a:ext cx="6553200" cy="6858000"/>
          </a:xfrm>
          <a:prstGeom prst="rect">
            <a:avLst/>
          </a:prstGeom>
          <a:noFill/>
        </p:spPr>
      </p:pic>
      <p:pic>
        <p:nvPicPr>
          <p:cNvPr id="5" name="Picture 8" descr="http://previews.123rf.com/images/indomercy/indomercy1402/indomercy140200027/26071063-hand-prayer-Stock-Vector-hands-praying-prayer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962400" y="0"/>
            <a:ext cx="6553200" cy="6858000"/>
          </a:xfrm>
          <a:prstGeom prst="rect">
            <a:avLst/>
          </a:prstGeom>
          <a:noFill/>
        </p:spPr>
      </p:pic>
      <p:pic>
        <p:nvPicPr>
          <p:cNvPr id="6" name="Picture 2" descr="http://trucosdomesticos.com/wp-content/uploads/2012/01/ropa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371600" y="2514600"/>
            <a:ext cx="1524000" cy="1676400"/>
          </a:xfrm>
          <a:prstGeom prst="rect">
            <a:avLst/>
          </a:prstGeom>
          <a:noFill/>
        </p:spPr>
      </p:pic>
      <p:pic>
        <p:nvPicPr>
          <p:cNvPr id="7" name="Picture 2" descr="https://encrypted-tbn1.gstatic.com/images?q=tbn:ANd9GcTG4z84u07gRAXcdsoD68SHgyoJ_WhwdQDIdCVfrYBPTQ76utn-XA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400800" y="2514600"/>
            <a:ext cx="1447800" cy="1524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8" descr="http://previews.123rf.com/images/indomercy/indomercy1402/indomercy140200027/26071063-hand-prayer-Stock-Vector-hands-praying-prayer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990600" y="0"/>
            <a:ext cx="6553200" cy="6858000"/>
          </a:xfrm>
          <a:prstGeom prst="rect">
            <a:avLst/>
          </a:prstGeom>
          <a:noFill/>
        </p:spPr>
      </p:pic>
      <p:pic>
        <p:nvPicPr>
          <p:cNvPr id="5" name="Picture 8" descr="http://previews.123rf.com/images/indomercy/indomercy1402/indomercy140200027/26071063-hand-prayer-Stock-Vector-hands-praying-prayer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038600" y="0"/>
            <a:ext cx="6553200" cy="6858000"/>
          </a:xfrm>
          <a:prstGeom prst="rect">
            <a:avLst/>
          </a:prstGeom>
          <a:noFill/>
        </p:spPr>
      </p:pic>
      <p:pic>
        <p:nvPicPr>
          <p:cNvPr id="6" name="Picture 2" descr="http://www.traduccionbiblica.org/wp-content/uploads/2012/07/span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4000" y="2438400"/>
            <a:ext cx="1447800" cy="1752600"/>
          </a:xfrm>
          <a:prstGeom prst="rect">
            <a:avLst/>
          </a:prstGeom>
          <a:noFill/>
        </p:spPr>
      </p:pic>
      <p:pic>
        <p:nvPicPr>
          <p:cNvPr id="7" name="Picture 2" descr="https://encrypted-tbn2.gstatic.com/images?q=tbn:ANd9GcSzo8EYL8P2ESV6DQZHCZSF8jnUG9RPQNr4Uef0I55PXy6p7T1L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400800" y="2286000"/>
            <a:ext cx="1752600" cy="1828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</TotalTime>
  <Words>3</Words>
  <Application>Microsoft Office PowerPoint</Application>
  <PresentationFormat>On-screen Show (4:3)</PresentationFormat>
  <Paragraphs>3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Edwin</dc:creator>
  <cp:lastModifiedBy>Edwin</cp:lastModifiedBy>
  <cp:revision>2</cp:revision>
  <dcterms:created xsi:type="dcterms:W3CDTF">2015-09-30T01:24:22Z</dcterms:created>
  <dcterms:modified xsi:type="dcterms:W3CDTF">2015-09-30T01:36:32Z</dcterms:modified>
</cp:coreProperties>
</file>