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CF94-7A31-4793-B643-4587B980078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E1FA-19C6-457C-9975-7288EE456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9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CF94-7A31-4793-B643-4587B980078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E1FA-19C6-457C-9975-7288EE456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31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CF94-7A31-4793-B643-4587B980078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E1FA-19C6-457C-9975-7288EE456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21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CF94-7A31-4793-B643-4587B980078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E1FA-19C6-457C-9975-7288EE456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15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CF94-7A31-4793-B643-4587B980078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E1FA-19C6-457C-9975-7288EE456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025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CF94-7A31-4793-B643-4587B980078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E1FA-19C6-457C-9975-7288EE456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628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CF94-7A31-4793-B643-4587B980078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E1FA-19C6-457C-9975-7288EE456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136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CF94-7A31-4793-B643-4587B980078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E1FA-19C6-457C-9975-7288EE456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84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CF94-7A31-4793-B643-4587B980078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E1FA-19C6-457C-9975-7288EE456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28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CF94-7A31-4793-B643-4587B980078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E1FA-19C6-457C-9975-7288EE456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54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CF94-7A31-4793-B643-4587B980078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E1FA-19C6-457C-9975-7288EE456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6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CCF94-7A31-4793-B643-4587B980078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7E1FA-19C6-457C-9975-7288EE456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16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nino y nina oran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472" y="345071"/>
            <a:ext cx="4481739" cy="614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de nino y nina oran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3965" y="0"/>
            <a:ext cx="6335485" cy="689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4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Resultado de imagen de nino y nina oran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7" y="0"/>
            <a:ext cx="4383107" cy="436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de nino y nina oran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833" y="124413"/>
            <a:ext cx="4137533" cy="4460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1872" y="124413"/>
            <a:ext cx="3477500" cy="45364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6623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608235" y="5025976"/>
            <a:ext cx="1302366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SEÑOR </a:t>
            </a:r>
            <a:r>
              <a:rPr lang="en-US" sz="8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PERDONAME</a:t>
            </a:r>
            <a:endParaRPr lang="en-US" sz="8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474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78" y="247650"/>
            <a:ext cx="3152775" cy="2886075"/>
          </a:xfrm>
          <a:prstGeom prst="rect">
            <a:avLst/>
          </a:prstGeom>
        </p:spPr>
      </p:pic>
      <p:pic>
        <p:nvPicPr>
          <p:cNvPr id="3074" name="Picture 2" descr="Resultado de imagen de nino y nina oran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365125"/>
            <a:ext cx="3214643" cy="251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16678" y="3341279"/>
            <a:ext cx="2858475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PERDONAME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HOY DESOBEDECI</a:t>
            </a:r>
          </a:p>
          <a:p>
            <a:pPr algn="ctr"/>
            <a:r>
              <a:rPr lang="en-US" sz="2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A MAMI.</a:t>
            </a:r>
            <a:endParaRPr lang="en-US" sz="2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29006" y="442141"/>
            <a:ext cx="31960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PERDONAME</a:t>
            </a:r>
          </a:p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HOY </a:t>
            </a:r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MOLESTE A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MI GATITO</a:t>
            </a:r>
            <a:endParaRPr lang="en-US" sz="2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28561" y="2140950"/>
            <a:ext cx="34964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PERDONAME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NO TENDI MI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CAMA</a:t>
            </a:r>
            <a:endParaRPr lang="en-US" sz="2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21784" y="4939826"/>
            <a:ext cx="37969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PERDONAME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NO LE PRESTE MI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CARRITO A MI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HERMANITO</a:t>
            </a:r>
            <a:endParaRPr lang="en-US" sz="2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61378" y="3502912"/>
            <a:ext cx="3444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PERDONAME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CONTESTE MAL A MI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PAPI</a:t>
            </a:r>
            <a:endParaRPr lang="en-US" sz="2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17372" y="5147380"/>
            <a:ext cx="40451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PERDONAME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PORQUE MENTI A MI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MAMI</a:t>
            </a:r>
            <a:endParaRPr lang="en-US" sz="2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Resultado de imagen de nino y nina oran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415" y="0"/>
            <a:ext cx="8021774" cy="671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01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40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Algerian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2</cp:revision>
  <dcterms:created xsi:type="dcterms:W3CDTF">2020-03-11T03:29:09Z</dcterms:created>
  <dcterms:modified xsi:type="dcterms:W3CDTF">2020-03-11T03:39:34Z</dcterms:modified>
</cp:coreProperties>
</file>