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43147-F585-4A5F-BBC9-73B939EF2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67590-FEC8-4FA8-A4D6-1FEDAF1472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2A7FC-FCAB-48CC-9F30-A70BADC82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6E601-334B-4EA2-BE68-4E831420B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9AC76-EE3B-4808-BF6D-581819CA5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81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2157E-5059-4F51-A8F7-D21CE0949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FFBDC-D700-4FC7-8078-7847C3AD5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869C7-7449-466A-A0ED-4B08E36BD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EE57A-849C-4B37-9407-F03191E4E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1BE14-56EC-4F1B-BE64-2341B4590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34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1C22E-2BED-45A8-B45E-ABE197B27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658DC-1154-4739-95F7-580CA7749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C6BF1-5286-486E-8BB4-9C9CFEC87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C302B-C2A6-4D34-845A-E10F819E9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3F0AA-B8A9-4718-812B-C65D817A2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8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03F36-E231-4B86-BF2D-3B33CB4AC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503E6-0B8D-404F-BD06-FAF67B237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62018C-507C-4247-979D-58B69B36E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FA87CF-B33D-402D-906E-3662973CD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24B0F-AF65-4745-8D7F-5B1EF5043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A50E4-FA9A-4614-86DE-E7197906F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29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E6C43-78ED-4176-9127-E147BC06E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4F986F-CF3F-4E79-8506-8D474EFD6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40C79-ABD8-4CC9-88FB-9CA7E7DA2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1FE847-BAA9-4152-84ED-7C84AC1FDD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201A2C-1EB6-4533-B6A6-A165F959AB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80DF25-98D9-4A95-A606-BC4A95E79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6CFFBD-01CC-4C9E-8CAC-65BB316B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25424E-9CE3-4A69-8F21-E017CC3B6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97008-9582-4A3E-A85D-3676303AB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1E9207-C0AB-44CB-8024-07613E0E4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8017FF-C42D-463C-BA99-6C46A8356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195525-517E-4602-80CC-4FE78172E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766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6830AC-633E-4BE2-9CA6-AD55DD47E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DC54A8-13A3-427E-9660-BEC9AA83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0299A-233F-45D2-8E04-3B3CB9C10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50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9AE04-97BE-4F9E-A908-058112CF3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8DAD7-DEEB-4DFC-B2B4-62B3107B6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D413E-DBA1-4E1A-809B-1703FE2E6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F8DBE5-9EB0-4DE3-9279-11967AFFF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4F135-BAC0-4771-BA9A-284F4C20B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B831A-60A3-42AD-AC56-EE8DCC6D7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72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91541-AEFF-4393-B10C-DB8FD2EC1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914909-272C-4B76-AE12-5DBAC2C6B0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A3F8A-7BF0-4814-BD85-667AD9EC52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BDF15-91CF-429A-B984-36F604D52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1ED0E-A26B-43EF-A7B8-1AB09B66E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DF8F9F-D852-4474-8B7D-79176A052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2E89-CCA7-45B0-9E6F-234C73AC7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FF939-9123-4B7F-8F9C-6DC6DC18F4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057A8-778B-4C81-8E7E-7AD3B501A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079D8-A478-4392-A5BF-CF8494E91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16D20-B0C5-49E7-9CA2-7EBFF6160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16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9DD518-5376-446C-9AC5-A5A3C600A6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CD1E9-13E4-4701-8E00-A9AC38034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53B70-7C62-4018-BE14-B5759C6B3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E1565-A0A8-4622-BDA0-25FD9571D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8DFF5-665E-48D6-8999-F3394209E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6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94F72E-A55A-46BE-AC39-2F1D06B78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A8443-135C-4E6F-AF3E-CA19F9134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21AC1-8806-475C-A739-2FB6A480FE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0D75F-BFD4-421A-BA61-F80D8A19045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5A5EC-A8FA-4E12-AEFD-5636D02E6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432AE-6625-4CCB-83E6-42100E4EE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F1EA3-74CC-44C5-A9DF-3915EF04E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2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9BAD9-7E4B-4B43-8A97-5C556376A8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94EBCB-9AE1-4030-84AE-EF4E0120D7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38A6DA-B087-4CA7-AFF0-A08B729D4C5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17 ideas de Historia de daniel | daniel, libro de daniel, escuela dominical">
            <a:extLst>
              <a:ext uri="{FF2B5EF4-FFF2-40B4-BE49-F238E27FC236}">
                <a16:creationId xmlns:a16="http://schemas.microsoft.com/office/drawing/2014/main" id="{BB825E88-DF2D-4215-91A0-8B504D357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80" y="1489869"/>
            <a:ext cx="5047352" cy="504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02549F-01FF-443E-838B-DB4911CD3114}"/>
              </a:ext>
            </a:extLst>
          </p:cNvPr>
          <p:cNvSpPr/>
          <p:nvPr/>
        </p:nvSpPr>
        <p:spPr>
          <a:xfrm>
            <a:off x="583696" y="476161"/>
            <a:ext cx="1132752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ORARE COMO DANIEL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80671A-505A-4564-91AB-C3344EB73C8C}"/>
              </a:ext>
            </a:extLst>
          </p:cNvPr>
          <p:cNvSpPr/>
          <p:nvPr/>
        </p:nvSpPr>
        <p:spPr>
          <a:xfrm>
            <a:off x="5787807" y="1655649"/>
            <a:ext cx="4016741" cy="560153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Oraré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como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Daniel</a:t>
            </a:r>
          </a:p>
          <a:p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Oraré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como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Daniel</a:t>
            </a:r>
          </a:p>
          <a:p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Y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si</a:t>
            </a: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con Jesús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yo</a:t>
            </a: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quiero</a:t>
            </a: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hablar</a:t>
            </a:r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Oraré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como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Daniel</a:t>
            </a:r>
          </a:p>
          <a:p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Mis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rodillas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siempre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doblaré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Mis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manitos</a:t>
            </a: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juntaré</a:t>
            </a:r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Mi cabeza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inclinaré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Mis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ojitos</a:t>
            </a: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cerraré</a:t>
            </a: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.</a:t>
            </a:r>
          </a:p>
          <a:p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Oraré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como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Daniel</a:t>
            </a:r>
          </a:p>
          <a:p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Oraré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como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Daniel</a:t>
            </a:r>
          </a:p>
          <a:p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Y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si</a:t>
            </a: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con Jesús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yo</a:t>
            </a: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quiero</a:t>
            </a: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hablar</a:t>
            </a:r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Oraré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como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Daniel</a:t>
            </a:r>
          </a:p>
          <a:p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y2mate.com - Oraré Como Daniel">
            <a:hlinkClick r:id="" action="ppaction://media"/>
            <a:extLst>
              <a:ext uri="{FF2B5EF4-FFF2-40B4-BE49-F238E27FC236}">
                <a16:creationId xmlns:a16="http://schemas.microsoft.com/office/drawing/2014/main" id="{2968F03F-7180-4EA0-927D-4253436804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85326" y="1768565"/>
            <a:ext cx="1211544" cy="121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7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Widescreen</PresentationFormat>
  <Paragraphs>15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Arial Rounded MT Bold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1</cp:revision>
  <dcterms:created xsi:type="dcterms:W3CDTF">2021-04-20T10:44:42Z</dcterms:created>
  <dcterms:modified xsi:type="dcterms:W3CDTF">2021-04-20T10:45:07Z</dcterms:modified>
</cp:coreProperties>
</file>