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5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5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5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0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72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6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6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88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44C74-F22F-4F35-9ED1-ACDADE71883A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99E1B-D3B3-40E8-AAB7-5808E04A4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blegateway.com/passage/?search=GENESIS+2&amp;version=RVR1960#fes-RVR1960-54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GLOBO TERRAQUEO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4" y="222070"/>
            <a:ext cx="11163431" cy="647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81311" y="522456"/>
            <a:ext cx="689483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>
                <a:latin typeface="Arial Black" panose="020B0A04020102020204" pitchFamily="34" charset="0"/>
                <a:ea typeface="Calibri" panose="020F0502020204030204" pitchFamily="34" charset="0"/>
              </a:rPr>
              <a:t>Génesis</a:t>
            </a:r>
            <a:r>
              <a:rPr lang="en-US" sz="6000" dirty="0">
                <a:latin typeface="Arial Black" panose="020B0A04020102020204" pitchFamily="34" charset="0"/>
                <a:ea typeface="Calibri" panose="020F0502020204030204" pitchFamily="34" charset="0"/>
              </a:rPr>
              <a:t> 1:26-29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0491" y="2008690"/>
            <a:ext cx="94923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26 </a:t>
            </a:r>
            <a:r>
              <a:rPr lang="es-ES" sz="20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Entonces dijo Dios: Hagamos al hombre a nuestra imagen, conforme a nuestra semejanza; y señoree en los peces del mar, en las aves de los cielos, en las bestias, en toda la tierra, y en todo animal que se arrastra sobre la tierra.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27 </a:t>
            </a:r>
            <a:r>
              <a:rPr lang="es-ES" sz="20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Y creó Dios al hombre a su imagen, a imagen de Dios lo creó; varón y hembra los creó.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28 </a:t>
            </a:r>
            <a:r>
              <a:rPr lang="es-ES" sz="20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Y los bendijo Dios, y les dijo: Fructificad y multiplicaos; llenad la tierra, y sojuzgadla, y señoread en los peces del mar, en las aves de los cielos, y en todas las bestias que se mueven sobre la tierra.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29 </a:t>
            </a:r>
            <a:r>
              <a:rPr lang="es-ES" sz="20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Y dijo Dios: He aquí que os he dado toda planta que da semilla, que está sobre toda la tierra, y todo árbol en que hay fruto y que da semilla; os serán para comer.</a:t>
            </a:r>
            <a:endParaRPr lang="es-ES" sz="2000" b="0" i="0" dirty="0">
              <a:solidFill>
                <a:srgbClr val="00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731" y="5794342"/>
            <a:ext cx="1324519" cy="80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44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GLOBO TERRAQUEO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4" y="222070"/>
            <a:ext cx="11163431" cy="647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66031" y="520074"/>
            <a:ext cx="61253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>
                <a:latin typeface="Arial Black" panose="020B0A04020102020204" pitchFamily="34" charset="0"/>
                <a:ea typeface="Calibri" panose="020F0502020204030204" pitchFamily="34" charset="0"/>
              </a:rPr>
              <a:t>Génesis</a:t>
            </a:r>
            <a:r>
              <a:rPr lang="en-US" sz="6000" dirty="0">
                <a:latin typeface="Arial Black" panose="020B0A04020102020204" pitchFamily="34" charset="0"/>
                <a:ea typeface="Calibri" panose="020F0502020204030204" pitchFamily="34" charset="0"/>
              </a:rPr>
              <a:t> 2:7, 8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9274" y="2024130"/>
            <a:ext cx="96534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7 </a:t>
            </a:r>
            <a:r>
              <a:rPr lang="es-ES" sz="28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Entonces Jehová Dios formó al hombre del polvo de la tierra, y sopló en su nariz aliento de vida, y fue el hombre un ser viviente.</a:t>
            </a:r>
          </a:p>
          <a:p>
            <a:r>
              <a:rPr lang="es-ES" sz="2800" b="1" i="0" baseline="3000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8 </a:t>
            </a:r>
            <a:r>
              <a:rPr lang="es-ES" sz="28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Y Jehová Dios plantó un huerto en Edén, al oriente; y puso allí al hombre que había formado.</a:t>
            </a:r>
            <a:endParaRPr lang="es-ES" sz="2800" b="0" i="0" dirty="0">
              <a:solidFill>
                <a:srgbClr val="00000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288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Image result for GLOBO TERRAQUEO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4" y="222070"/>
            <a:ext cx="11163431" cy="647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20341" y="675025"/>
            <a:ext cx="71513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>
                <a:latin typeface="Arial Black" panose="020B0A04020102020204" pitchFamily="34" charset="0"/>
                <a:ea typeface="Calibri" panose="020F0502020204030204" pitchFamily="34" charset="0"/>
              </a:rPr>
              <a:t>Génesis</a:t>
            </a:r>
            <a:r>
              <a:rPr lang="en-US" sz="6000" dirty="0">
                <a:latin typeface="Arial Black" panose="020B0A04020102020204" pitchFamily="34" charset="0"/>
                <a:ea typeface="Calibri" panose="020F0502020204030204" pitchFamily="34" charset="0"/>
              </a:rPr>
              <a:t> </a:t>
            </a:r>
            <a:r>
              <a:rPr lang="en-US" sz="6000" dirty="0" smtClean="0">
                <a:latin typeface="Arial Black" panose="020B0A04020102020204" pitchFamily="34" charset="0"/>
                <a:ea typeface="Calibri" panose="020F0502020204030204" pitchFamily="34" charset="0"/>
              </a:rPr>
              <a:t>2:18-23</a:t>
            </a:r>
            <a:endParaRPr lang="en-US" sz="6000" dirty="0">
              <a:latin typeface="Arial Black" panose="020B0A040201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399" y="1682568"/>
            <a:ext cx="9601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Y dijo Jehová Dios: No es bueno que el hombre esté solo; le haré ayuda idónea para él.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Jehová Dios formó, pues, de la tierra toda bestia del campo, y toda ave de los cielos, y las trajo a Adán para que viese cómo las había de llamar; y todo lo que Adán llamó a los animales vivientes, ese es su nombre.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Y puso Adán nombre a toda bestia y ave de los cielos y a todo ganado del campo; mas para Adán no se halló ayuda idónea para él.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21 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Entonces Jehová Dios hizo caer sueño profundo sobre Adán, y mientras éste dormía, tomó una de sus costillas, y cerró la carne en su lugar.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22 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Y de la costilla que Jehová Dios tomó del hombre, hizo una mujer, y la trajo al hombre.</a:t>
            </a:r>
          </a:p>
          <a:p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23 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Dijo entonces Adán: Esto es ahora hueso de mis huesos y carne de mi carne; ésta será llamada Varona,</a:t>
            </a:r>
            <a:r>
              <a:rPr lang="es-ES" sz="2000" b="1" baseline="30000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porque del varón</a:t>
            </a:r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Helvetica Neue"/>
              </a:rPr>
              <a:t>[</a:t>
            </a:r>
            <a:r>
              <a:rPr lang="es-ES" sz="2000" b="1" i="0" u="none" strike="noStrike" baseline="30000" dirty="0" smtClean="0">
                <a:solidFill>
                  <a:srgbClr val="B34B2C"/>
                </a:solidFill>
                <a:effectLst/>
                <a:latin typeface="Helvetica Neue"/>
                <a:hlinkClick r:id="rId3" tooltip="See footnote b"/>
              </a:rPr>
              <a:t>b</a:t>
            </a:r>
            <a:r>
              <a:rPr lang="es-ES" sz="2000" b="1" i="0" baseline="30000" dirty="0" smtClean="0">
                <a:solidFill>
                  <a:srgbClr val="000000"/>
                </a:solidFill>
                <a:effectLst/>
                <a:latin typeface="Helvetica Neue"/>
              </a:rPr>
              <a:t>]</a:t>
            </a:r>
            <a:r>
              <a:rPr lang="es-ES" sz="2000" b="1" i="0" dirty="0" smtClean="0">
                <a:solidFill>
                  <a:srgbClr val="000000"/>
                </a:solidFill>
                <a:effectLst/>
                <a:latin typeface="Helvetica Neue"/>
              </a:rPr>
              <a:t> fue tomada</a:t>
            </a:r>
            <a:endParaRPr lang="es-ES" sz="2000" b="1" i="0" dirty="0">
              <a:solidFill>
                <a:srgbClr val="000000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30440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Helvetica Neue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Alicia Rivas</cp:lastModifiedBy>
  <cp:revision>3</cp:revision>
  <dcterms:created xsi:type="dcterms:W3CDTF">2018-08-17T18:35:19Z</dcterms:created>
  <dcterms:modified xsi:type="dcterms:W3CDTF">2019-12-23T13:50:37Z</dcterms:modified>
</cp:coreProperties>
</file>