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F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4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6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0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1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97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48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9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1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6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2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3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62DF-C8A7-41F9-9276-6C7E59169FA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31B81-6312-4FDD-8C08-442E825ED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29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AutoShape 2" descr="Image result for DIOS clip 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04" y="1031830"/>
            <a:ext cx="3779384" cy="47344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98404" y="5304628"/>
            <a:ext cx="3185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“Y DIOS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0463" y="4275928"/>
            <a:ext cx="33718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7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22" name="Picture 2" descr="Image result for SILUETA  DE HOMBRE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587" y="529181"/>
            <a:ext cx="2639876" cy="527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21186" y="4487701"/>
            <a:ext cx="5339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CREO AL SER</a:t>
            </a:r>
          </a:p>
          <a:p>
            <a:pPr algn="ctr"/>
            <a:r>
              <a:rPr 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HUMANO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48640" y="0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841" y="1268368"/>
            <a:ext cx="5094225" cy="35711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23165" y="4422637"/>
            <a:ext cx="32884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 SU</a:t>
            </a:r>
          </a:p>
          <a:p>
            <a:pPr algn="ctr"/>
            <a:r>
              <a:rPr 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IMAGEN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0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22514" y="143692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93628" y="5383720"/>
            <a:ext cx="3596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LO CREO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376" y="837883"/>
            <a:ext cx="2421322" cy="454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8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513" y="365125"/>
            <a:ext cx="3130252" cy="489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44351" y="4671716"/>
            <a:ext cx="52889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 LA IMAGEN</a:t>
            </a:r>
          </a:p>
          <a:p>
            <a:pPr algn="ctr"/>
            <a:r>
              <a:rPr 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 DIOS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3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803" y="981869"/>
            <a:ext cx="4262963" cy="45045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96835" y="4744174"/>
            <a:ext cx="43396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HOMBRE Y</a:t>
            </a:r>
          </a:p>
          <a:p>
            <a:pPr algn="ctr"/>
            <a:r>
              <a:rPr 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MUJER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99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769" y="649968"/>
            <a:ext cx="3047578" cy="5254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95883" y="5230161"/>
            <a:ext cx="4656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LOS CREO.”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06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96834" y="117566"/>
            <a:ext cx="6988629" cy="6557554"/>
          </a:xfrm>
          <a:prstGeom prst="ellipse">
            <a:avLst/>
          </a:prstGeom>
          <a:solidFill>
            <a:srgbClr val="B4F5FE"/>
          </a:solidFill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70" name="Picture 2" descr="Image result for BIBLIA ABIERTA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107" y="1768510"/>
            <a:ext cx="5592082" cy="325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93044" y="4743883"/>
            <a:ext cx="36086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GENESIS</a:t>
            </a:r>
          </a:p>
          <a:p>
            <a:pPr algn="ctr"/>
            <a:r>
              <a:rPr lang="en-US" sz="54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1:27</a:t>
            </a:r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8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Alicia Rivas</cp:lastModifiedBy>
  <cp:revision>5</cp:revision>
  <dcterms:created xsi:type="dcterms:W3CDTF">2018-08-17T18:00:21Z</dcterms:created>
  <dcterms:modified xsi:type="dcterms:W3CDTF">2019-12-23T13:49:50Z</dcterms:modified>
</cp:coreProperties>
</file>