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2939-34F9-413E-94F5-646E0F8E6831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7819-96E4-450A-82BA-8553434AB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948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2939-34F9-413E-94F5-646E0F8E6831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7819-96E4-450A-82BA-8553434AB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550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2939-34F9-413E-94F5-646E0F8E6831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7819-96E4-450A-82BA-8553434AB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234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2939-34F9-413E-94F5-646E0F8E6831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7819-96E4-450A-82BA-8553434AB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383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2939-34F9-413E-94F5-646E0F8E6831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7819-96E4-450A-82BA-8553434AB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72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2939-34F9-413E-94F5-646E0F8E6831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7819-96E4-450A-82BA-8553434AB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626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2939-34F9-413E-94F5-646E0F8E6831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7819-96E4-450A-82BA-8553434AB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31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2939-34F9-413E-94F5-646E0F8E6831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7819-96E4-450A-82BA-8553434AB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661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2939-34F9-413E-94F5-646E0F8E6831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7819-96E4-450A-82BA-8553434AB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89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2939-34F9-413E-94F5-646E0F8E6831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7819-96E4-450A-82BA-8553434AB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147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2939-34F9-413E-94F5-646E0F8E6831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97819-96E4-450A-82BA-8553434AB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844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D2939-34F9-413E-94F5-646E0F8E6831}" type="datetimeFigureOut">
              <a:rPr lang="en-US" smtClean="0"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97819-96E4-450A-82BA-8553434AB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775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547" y="314695"/>
            <a:ext cx="7193824" cy="6412677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4487" y="5935132"/>
            <a:ext cx="1298394" cy="79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133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078" y="242888"/>
            <a:ext cx="6550207" cy="6327729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26410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Image result for costillas  clip 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78" y="130629"/>
            <a:ext cx="6191250" cy="6557554"/>
          </a:xfrm>
          <a:prstGeom prst="rect">
            <a:avLst/>
          </a:prstGeom>
          <a:noFill/>
          <a:ln w="762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mage result for costillas  clip 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78" y="104504"/>
            <a:ext cx="6191250" cy="6557554"/>
          </a:xfrm>
          <a:prstGeom prst="rect">
            <a:avLst/>
          </a:prstGeom>
          <a:noFill/>
          <a:ln w="762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2988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345" y="182743"/>
            <a:ext cx="6571797" cy="6571798"/>
          </a:xfrm>
          <a:prstGeom prst="rect">
            <a:avLst/>
          </a:prstGeom>
          <a:noFill/>
          <a:ln w="762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66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796" y="1284514"/>
            <a:ext cx="9487173" cy="3287486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79427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Alicia Rivas</cp:lastModifiedBy>
  <cp:revision>5</cp:revision>
  <dcterms:created xsi:type="dcterms:W3CDTF">2018-08-17T16:51:00Z</dcterms:created>
  <dcterms:modified xsi:type="dcterms:W3CDTF">2019-12-23T13:51:23Z</dcterms:modified>
</cp:coreProperties>
</file>