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5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8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6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43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257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8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61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5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06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1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0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1B53F-8E7A-4F83-BCA8-F853FDC552F9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71504-B9B6-4F68-96EC-45213EF2B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954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85949" y="368345"/>
            <a:ext cx="7345178" cy="6283235"/>
          </a:xfrm>
          <a:prstGeom prst="roundRect">
            <a:avLst/>
          </a:prstGeom>
          <a:ln w="1492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172" y="592102"/>
            <a:ext cx="4951034" cy="57521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70172" y="592102"/>
            <a:ext cx="2423526" cy="58509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7103" y="5568872"/>
            <a:ext cx="1925411" cy="117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387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785949" y="368345"/>
            <a:ext cx="7345178" cy="6283235"/>
          </a:xfrm>
          <a:prstGeom prst="roundRect">
            <a:avLst/>
          </a:prstGeom>
          <a:ln w="1492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011" y="617944"/>
            <a:ext cx="2836106" cy="568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5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2</cp:revision>
  <dcterms:created xsi:type="dcterms:W3CDTF">2019-11-01T09:21:28Z</dcterms:created>
  <dcterms:modified xsi:type="dcterms:W3CDTF">2019-12-23T13:51:00Z</dcterms:modified>
</cp:coreProperties>
</file>