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E4AE-28B7-4922-8FE6-8805718615D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166D-69BC-4AE6-BBC6-50093F2CA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586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E4AE-28B7-4922-8FE6-8805718615D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166D-69BC-4AE6-BBC6-50093F2CA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629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E4AE-28B7-4922-8FE6-8805718615D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166D-69BC-4AE6-BBC6-50093F2CA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484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E4AE-28B7-4922-8FE6-8805718615D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166D-69BC-4AE6-BBC6-50093F2CA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38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E4AE-28B7-4922-8FE6-8805718615D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166D-69BC-4AE6-BBC6-50093F2CA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76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E4AE-28B7-4922-8FE6-8805718615D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166D-69BC-4AE6-BBC6-50093F2CA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177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E4AE-28B7-4922-8FE6-8805718615D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166D-69BC-4AE6-BBC6-50093F2CA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953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E4AE-28B7-4922-8FE6-8805718615D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166D-69BC-4AE6-BBC6-50093F2CA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553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E4AE-28B7-4922-8FE6-8805718615D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166D-69BC-4AE6-BBC6-50093F2CA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95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E4AE-28B7-4922-8FE6-8805718615D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166D-69BC-4AE6-BBC6-50093F2CA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04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DE4AE-28B7-4922-8FE6-8805718615D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166D-69BC-4AE6-BBC6-50093F2CA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801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DE4AE-28B7-4922-8FE6-8805718615D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E166D-69BC-4AE6-BBC6-50093F2CA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374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ctimilitude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Jacob Ladder Coloring Page Jacob S Ladder Clip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913092" y="-1574692"/>
            <a:ext cx="6892615" cy="971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9348792" y="2131497"/>
            <a:ext cx="2638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https://pictimilitude.com/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958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Alicia Rivas</dc:creator>
  <cp:lastModifiedBy>Alicia Rivas</cp:lastModifiedBy>
  <cp:revision>2</cp:revision>
  <dcterms:created xsi:type="dcterms:W3CDTF">2020-07-12T03:24:15Z</dcterms:created>
  <dcterms:modified xsi:type="dcterms:W3CDTF">2020-08-10T19:53:38Z</dcterms:modified>
</cp:coreProperties>
</file>