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48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8043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13584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0602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58527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635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72536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6228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3196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8092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47588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0117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C38738-70DD-4F65-A99F-E6DF15246ACE}" type="datetimeFigureOut">
              <a:rPr lang="en-US" smtClean="0"/>
              <a:t>11/25/2019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C50E8E-A95F-47DB-BAC8-58CB94BCA6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24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116854" y="136164"/>
            <a:ext cx="6393182" cy="6036538"/>
          </a:xfrm>
          <a:prstGeom prst="rect">
            <a:avLst/>
          </a:prstGeom>
        </p:spPr>
      </p:pic>
      <p:pic>
        <p:nvPicPr>
          <p:cNvPr id="7" name="Picture 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900000" flipV="1">
            <a:off x="5883223" y="400937"/>
            <a:ext cx="6393182" cy="60365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083865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Alicia Rivas</dc:creator>
  <cp:lastModifiedBy>Alicia Rivas</cp:lastModifiedBy>
  <cp:revision>1</cp:revision>
  <dcterms:created xsi:type="dcterms:W3CDTF">2019-11-25T20:08:20Z</dcterms:created>
  <dcterms:modified xsi:type="dcterms:W3CDTF">2019-11-25T20:08:31Z</dcterms:modified>
</cp:coreProperties>
</file>

<file path=docProps/thumbnail.jpeg>
</file>