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99872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72481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55055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9168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59224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2307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07019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3116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8893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66265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57465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2D22CA-83D1-496C-9956-75AE7BEDD0BD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CFA306-0D0C-4B78-8CF8-F8A4701178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96769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ounded Rectangle 3"/>
          <p:cNvSpPr/>
          <p:nvPr/>
        </p:nvSpPr>
        <p:spPr>
          <a:xfrm>
            <a:off x="404949" y="156754"/>
            <a:ext cx="11495314" cy="6413863"/>
          </a:xfrm>
          <a:prstGeom prst="roundRect">
            <a:avLst/>
          </a:prstGeom>
          <a:ln w="762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055100" y="328638"/>
            <a:ext cx="1042144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lgerian" panose="04020705040A02060702" pitchFamily="82" charset="0"/>
              </a:rPr>
              <a:t>EXPERIMENTANDO LA HISTORIA</a:t>
            </a:r>
            <a:endParaRPr lang="en-US" sz="5400" b="1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lgerian" panose="04020705040A02060702" pitchFamily="82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988285" y="1423852"/>
            <a:ext cx="10245771" cy="4093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AutoNum type="arabicPeriod"/>
            </a:pPr>
            <a:r>
              <a:rPr lang="en-US" sz="2000" b="1" dirty="0" smtClean="0"/>
              <a:t>¿</a:t>
            </a:r>
            <a:r>
              <a:rPr lang="en-US" sz="2000" b="1" dirty="0" err="1" smtClean="0"/>
              <a:t>Cómo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creen</a:t>
            </a:r>
            <a:r>
              <a:rPr lang="en-US" sz="2000" b="1" dirty="0" smtClean="0"/>
              <a:t> que se </a:t>
            </a:r>
            <a:r>
              <a:rPr lang="en-US" sz="2000" b="1" dirty="0" err="1" smtClean="0"/>
              <a:t>sintieron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los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discípulos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cuando</a:t>
            </a:r>
            <a:r>
              <a:rPr lang="en-US" sz="2000" b="1" dirty="0" smtClean="0"/>
              <a:t> se </a:t>
            </a:r>
            <a:r>
              <a:rPr lang="en-US" sz="2000" b="1" dirty="0" err="1" smtClean="0"/>
              <a:t>encontraron</a:t>
            </a:r>
            <a:r>
              <a:rPr lang="en-US" sz="2000" b="1" dirty="0" smtClean="0"/>
              <a:t> con </a:t>
            </a:r>
            <a:r>
              <a:rPr lang="en-US" sz="2000" b="1" dirty="0" err="1" smtClean="0"/>
              <a:t>Jesús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después</a:t>
            </a:r>
            <a:r>
              <a:rPr lang="en-US" sz="2000" b="1" dirty="0" smtClean="0"/>
              <a:t> de </a:t>
            </a:r>
            <a:r>
              <a:rPr lang="en-US" sz="2000" b="1" dirty="0" err="1" smtClean="0"/>
              <a:t>su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resurrección</a:t>
            </a:r>
            <a:r>
              <a:rPr lang="en-US" sz="2000" b="1" dirty="0" smtClean="0"/>
              <a:t>?</a:t>
            </a:r>
          </a:p>
          <a:p>
            <a:endParaRPr lang="en-US" sz="2000" b="1" dirty="0" smtClean="0"/>
          </a:p>
          <a:p>
            <a:r>
              <a:rPr lang="en-US" sz="2000" b="1" dirty="0" smtClean="0"/>
              <a:t> 2. ¿</a:t>
            </a:r>
            <a:r>
              <a:rPr lang="en-US" sz="2000" b="1" dirty="0" err="1" smtClean="0"/>
              <a:t>Piensas</a:t>
            </a:r>
            <a:r>
              <a:rPr lang="en-US" sz="2000" b="1" dirty="0" smtClean="0"/>
              <a:t> que </a:t>
            </a:r>
            <a:r>
              <a:rPr lang="en-US" sz="2000" b="1" dirty="0" err="1" smtClean="0"/>
              <a:t>escucharon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bien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cuando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Jesús</a:t>
            </a:r>
            <a:r>
              <a:rPr lang="en-US" sz="2000" b="1" dirty="0" smtClean="0"/>
              <a:t> les </a:t>
            </a:r>
            <a:r>
              <a:rPr lang="en-US" sz="2000" b="1" dirty="0" err="1" smtClean="0"/>
              <a:t>explicó</a:t>
            </a:r>
            <a:r>
              <a:rPr lang="en-US" sz="2000" b="1" dirty="0" smtClean="0"/>
              <a:t> las </a:t>
            </a:r>
            <a:r>
              <a:rPr lang="en-US" sz="2000" b="1" dirty="0" err="1" smtClean="0"/>
              <a:t>profecías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relacionadas</a:t>
            </a:r>
            <a:r>
              <a:rPr lang="en-US" sz="2000" b="1" dirty="0" smtClean="0"/>
              <a:t> con </a:t>
            </a:r>
            <a:r>
              <a:rPr lang="en-US" sz="2000" b="1" dirty="0" err="1" smtClean="0"/>
              <a:t>él</a:t>
            </a:r>
            <a:r>
              <a:rPr lang="en-US" sz="2000" b="1" dirty="0" smtClean="0"/>
              <a:t>?</a:t>
            </a:r>
          </a:p>
          <a:p>
            <a:r>
              <a:rPr lang="en-US" sz="2000" b="1" dirty="0" smtClean="0"/>
              <a:t> </a:t>
            </a:r>
          </a:p>
          <a:p>
            <a:r>
              <a:rPr lang="en-US" sz="2000" b="1" dirty="0" smtClean="0"/>
              <a:t>3. ¿</a:t>
            </a:r>
            <a:r>
              <a:rPr lang="en-US" sz="2000" b="1" dirty="0" err="1" smtClean="0"/>
              <a:t>Cómo</a:t>
            </a:r>
            <a:r>
              <a:rPr lang="en-US" sz="2000" b="1" dirty="0" smtClean="0"/>
              <a:t> se </a:t>
            </a:r>
            <a:r>
              <a:rPr lang="en-US" sz="2000" b="1" dirty="0" err="1" smtClean="0"/>
              <a:t>sintieron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cuando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Jesús</a:t>
            </a:r>
            <a:r>
              <a:rPr lang="en-US" sz="2000" b="1" dirty="0" smtClean="0"/>
              <a:t> se </a:t>
            </a:r>
            <a:r>
              <a:rPr lang="en-US" sz="2000" b="1" dirty="0" err="1" smtClean="0"/>
              <a:t>fue</a:t>
            </a:r>
            <a:r>
              <a:rPr lang="en-US" sz="2000" b="1" dirty="0" smtClean="0"/>
              <a:t> al </a:t>
            </a:r>
            <a:r>
              <a:rPr lang="en-US" sz="2000" b="1" dirty="0" err="1" smtClean="0"/>
              <a:t>cielo</a:t>
            </a:r>
            <a:endParaRPr lang="en-US" sz="2000" b="1" dirty="0" smtClean="0"/>
          </a:p>
          <a:p>
            <a:endParaRPr lang="en-US" sz="2000" b="1" dirty="0" smtClean="0"/>
          </a:p>
          <a:p>
            <a:r>
              <a:rPr lang="en-US" sz="2000" b="1" dirty="0" smtClean="0"/>
              <a:t>4. ¿</a:t>
            </a:r>
            <a:r>
              <a:rPr lang="en-US" sz="2000" b="1" dirty="0" err="1" smtClean="0"/>
              <a:t>Qué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obra</a:t>
            </a:r>
            <a:r>
              <a:rPr lang="en-US" sz="2000" b="1" dirty="0" smtClean="0"/>
              <a:t> especial les </a:t>
            </a:r>
            <a:r>
              <a:rPr lang="en-US" sz="2000" b="1" dirty="0" err="1" smtClean="0"/>
              <a:t>dio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Jesús</a:t>
            </a:r>
            <a:r>
              <a:rPr lang="en-US" sz="2000" b="1" dirty="0" smtClean="0"/>
              <a:t> a </a:t>
            </a:r>
            <a:r>
              <a:rPr lang="en-US" sz="2000" b="1" dirty="0" err="1" smtClean="0"/>
              <a:t>sus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discípulos</a:t>
            </a:r>
            <a:r>
              <a:rPr lang="en-US" sz="2000" b="1" dirty="0" smtClean="0"/>
              <a:t>?</a:t>
            </a:r>
          </a:p>
          <a:p>
            <a:endParaRPr lang="en-US" sz="2000" b="1" dirty="0" smtClean="0"/>
          </a:p>
          <a:p>
            <a:r>
              <a:rPr lang="en-US" sz="2000" b="1" dirty="0" smtClean="0"/>
              <a:t>5. ¿</a:t>
            </a:r>
            <a:r>
              <a:rPr lang="en-US" sz="2000" b="1" dirty="0" err="1" smtClean="0"/>
              <a:t>Por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qué</a:t>
            </a:r>
            <a:r>
              <a:rPr lang="en-US" sz="2000" b="1" dirty="0" smtClean="0"/>
              <a:t> Pedro </a:t>
            </a:r>
            <a:r>
              <a:rPr lang="en-US" sz="2000" b="1" dirty="0" err="1" smtClean="0"/>
              <a:t>sugirió</a:t>
            </a:r>
            <a:r>
              <a:rPr lang="en-US" sz="2000" b="1" dirty="0" smtClean="0"/>
              <a:t> que </a:t>
            </a:r>
            <a:r>
              <a:rPr lang="en-US" sz="2000" b="1" dirty="0" err="1" smtClean="0"/>
              <a:t>seleccionaran</a:t>
            </a:r>
            <a:r>
              <a:rPr lang="en-US" sz="2000" b="1" dirty="0" smtClean="0"/>
              <a:t> un </a:t>
            </a:r>
            <a:r>
              <a:rPr lang="en-US" sz="2000" b="1" dirty="0" err="1" smtClean="0"/>
              <a:t>nuevo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discípulo</a:t>
            </a:r>
            <a:r>
              <a:rPr lang="en-US" sz="2000" b="1" dirty="0" smtClean="0"/>
              <a:t>? ¿</a:t>
            </a:r>
            <a:r>
              <a:rPr lang="en-US" sz="2000" b="1" dirty="0" err="1" smtClean="0"/>
              <a:t>Qué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requisitos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querían</a:t>
            </a:r>
            <a:r>
              <a:rPr lang="en-US" sz="2000" b="1" dirty="0" smtClean="0"/>
              <a:t> que   </a:t>
            </a:r>
            <a:r>
              <a:rPr lang="en-US" sz="2000" b="1" dirty="0" err="1" smtClean="0"/>
              <a:t>tuviese</a:t>
            </a:r>
            <a:r>
              <a:rPr lang="en-US" sz="2000" b="1" dirty="0" smtClean="0"/>
              <a:t> el </a:t>
            </a:r>
            <a:r>
              <a:rPr lang="en-US" sz="2000" b="1" dirty="0" err="1" smtClean="0"/>
              <a:t>nuevo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discípulo</a:t>
            </a:r>
            <a:r>
              <a:rPr lang="en-US" sz="2000" b="1" dirty="0" smtClean="0"/>
              <a:t>? </a:t>
            </a:r>
          </a:p>
          <a:p>
            <a:endParaRPr lang="en-US" sz="2000" b="1" dirty="0" smtClean="0"/>
          </a:p>
          <a:p>
            <a:r>
              <a:rPr lang="en-US" sz="2000" b="1" dirty="0" smtClean="0"/>
              <a:t>6. ¿De </a:t>
            </a:r>
            <a:r>
              <a:rPr lang="en-US" sz="2000" b="1" dirty="0" err="1" smtClean="0"/>
              <a:t>qué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modo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llegamos</a:t>
            </a:r>
            <a:r>
              <a:rPr lang="en-US" sz="2000" b="1" dirty="0" smtClean="0"/>
              <a:t> a </a:t>
            </a:r>
            <a:r>
              <a:rPr lang="en-US" sz="2000" b="1" dirty="0" err="1" smtClean="0"/>
              <a:t>conocerlo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bien</a:t>
            </a:r>
            <a:r>
              <a:rPr lang="en-US" sz="2000" b="1" dirty="0" smtClean="0"/>
              <a:t>? </a:t>
            </a:r>
            <a:endParaRPr lang="en-US" sz="2000" b="1" dirty="0"/>
          </a:p>
        </p:txBody>
      </p:sp>
    </p:spTree>
    <p:extLst>
      <p:ext uri="{BB962C8B-B14F-4D97-AF65-F5344CB8AC3E}">
        <p14:creationId xmlns:p14="http://schemas.microsoft.com/office/powerpoint/2010/main" val="20605523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99</Words>
  <Application>Microsoft Office PowerPoint</Application>
  <PresentationFormat>Widescreen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Algerian</vt:lpstr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Alicia Rivas</dc:creator>
  <cp:lastModifiedBy>Alicia Rivas</cp:lastModifiedBy>
  <cp:revision>1</cp:revision>
  <dcterms:created xsi:type="dcterms:W3CDTF">2019-11-25T19:33:22Z</dcterms:created>
  <dcterms:modified xsi:type="dcterms:W3CDTF">2019-11-25T19:33:40Z</dcterms:modified>
</cp:coreProperties>
</file>

<file path=docProps/thumbnail.jpeg>
</file>