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06357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80305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57267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71699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15191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70189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1512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20207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973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223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32329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F6CB76-98E1-46AF-B5F9-8C5E8D737B68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E604F9-A1F2-40BD-9024-E574A21B82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07774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44137" y="248194"/>
            <a:ext cx="5238206" cy="6348549"/>
          </a:xfrm>
          <a:prstGeom prst="rect">
            <a:avLst/>
          </a:prstGeom>
          <a:ln w="762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6004560" y="248193"/>
            <a:ext cx="5238206" cy="6348549"/>
          </a:xfrm>
          <a:prstGeom prst="rect">
            <a:avLst/>
          </a:prstGeom>
          <a:ln w="762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4137" y="375698"/>
            <a:ext cx="4894217" cy="31085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1</a:t>
            </a:r>
          </a:p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¿</a:t>
            </a:r>
            <a:r>
              <a:rPr lang="en-US" sz="2800" dirty="0" err="1" smtClean="0">
                <a:latin typeface="Arial Black" panose="020B0A04020102020204" pitchFamily="34" charset="0"/>
              </a:rPr>
              <a:t>Por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qué</a:t>
            </a:r>
            <a:r>
              <a:rPr lang="en-US" sz="2800" dirty="0" smtClean="0">
                <a:latin typeface="Arial Black" panose="020B0A04020102020204" pitchFamily="34" charset="0"/>
              </a:rPr>
              <a:t> Pedro </a:t>
            </a:r>
            <a:r>
              <a:rPr lang="en-US" sz="2800" dirty="0" err="1" smtClean="0">
                <a:latin typeface="Arial Black" panose="020B0A04020102020204" pitchFamily="34" charset="0"/>
              </a:rPr>
              <a:t>sugirió</a:t>
            </a:r>
            <a:r>
              <a:rPr lang="en-US" sz="2800" dirty="0" smtClean="0">
                <a:latin typeface="Arial Black" panose="020B0A04020102020204" pitchFamily="34" charset="0"/>
              </a:rPr>
              <a:t> que </a:t>
            </a:r>
            <a:r>
              <a:rPr lang="en-US" sz="2800" dirty="0" err="1" smtClean="0">
                <a:latin typeface="Arial Black" panose="020B0A04020102020204" pitchFamily="34" charset="0"/>
              </a:rPr>
              <a:t>los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discípulos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necesitaban</a:t>
            </a:r>
            <a:r>
              <a:rPr lang="en-US" sz="2800" dirty="0" smtClean="0">
                <a:latin typeface="Arial Black" panose="020B0A04020102020204" pitchFamily="34" charset="0"/>
              </a:rPr>
              <a:t> un </a:t>
            </a:r>
            <a:r>
              <a:rPr lang="en-US" sz="2800" dirty="0" err="1" smtClean="0">
                <a:latin typeface="Arial Black" panose="020B0A04020102020204" pitchFamily="34" charset="0"/>
              </a:rPr>
              <a:t>reemplazante</a:t>
            </a:r>
            <a:r>
              <a:rPr lang="en-US" sz="2800" dirty="0" smtClean="0">
                <a:latin typeface="Arial Black" panose="020B0A04020102020204" pitchFamily="34" charset="0"/>
              </a:rPr>
              <a:t> para Judas? </a:t>
            </a:r>
          </a:p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(</a:t>
            </a:r>
            <a:r>
              <a:rPr lang="en-US" sz="2800" dirty="0" err="1" smtClean="0">
                <a:latin typeface="Arial Black" panose="020B0A04020102020204" pitchFamily="34" charset="0"/>
              </a:rPr>
              <a:t>Hech</a:t>
            </a:r>
            <a:r>
              <a:rPr lang="en-US" sz="2800" dirty="0" smtClean="0">
                <a:latin typeface="Arial Black" panose="020B0A04020102020204" pitchFamily="34" charset="0"/>
              </a:rPr>
              <a:t>. 1:18-20.) </a:t>
            </a:r>
            <a:endParaRPr lang="en-US" sz="2800" dirty="0">
              <a:latin typeface="Arial Black" panose="020B0A04020102020204" pitchFamily="34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6004560" y="0"/>
            <a:ext cx="4868091" cy="26776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endParaRPr lang="en-US" sz="2800" dirty="0" smtClean="0">
              <a:latin typeface="Arial Black" panose="020B0A04020102020204" pitchFamily="34" charset="0"/>
            </a:endParaRPr>
          </a:p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2</a:t>
            </a:r>
          </a:p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¿</a:t>
            </a:r>
            <a:r>
              <a:rPr lang="en-US" sz="2800" dirty="0" err="1" smtClean="0">
                <a:latin typeface="Arial Black" panose="020B0A04020102020204" pitchFamily="34" charset="0"/>
              </a:rPr>
              <a:t>Qué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requisitos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eran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necesarios</a:t>
            </a:r>
            <a:r>
              <a:rPr lang="en-US" sz="2800" dirty="0" smtClean="0">
                <a:latin typeface="Arial Black" panose="020B0A04020102020204" pitchFamily="34" charset="0"/>
              </a:rPr>
              <a:t> para </a:t>
            </a:r>
            <a:r>
              <a:rPr lang="en-US" sz="2800" dirty="0" err="1" smtClean="0">
                <a:latin typeface="Arial Black" panose="020B0A04020102020204" pitchFamily="34" charset="0"/>
              </a:rPr>
              <a:t>ser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discípulo</a:t>
            </a:r>
            <a:r>
              <a:rPr lang="en-US" sz="2800" dirty="0" smtClean="0">
                <a:latin typeface="Arial Black" panose="020B0A04020102020204" pitchFamily="34" charset="0"/>
              </a:rPr>
              <a:t>?</a:t>
            </a:r>
          </a:p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 (</a:t>
            </a:r>
            <a:r>
              <a:rPr lang="en-US" sz="2800" dirty="0" err="1" smtClean="0">
                <a:latin typeface="Arial Black" panose="020B0A04020102020204" pitchFamily="34" charset="0"/>
              </a:rPr>
              <a:t>Hech</a:t>
            </a:r>
            <a:r>
              <a:rPr lang="en-US" sz="2800" dirty="0" smtClean="0">
                <a:latin typeface="Arial Black" panose="020B0A04020102020204" pitchFamily="34" charset="0"/>
              </a:rPr>
              <a:t>. 1:21, 22). </a:t>
            </a:r>
            <a:endParaRPr lang="en-US" sz="2800" dirty="0"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02332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4137" y="248194"/>
            <a:ext cx="5238206" cy="6348549"/>
          </a:xfrm>
          <a:prstGeom prst="rect">
            <a:avLst/>
          </a:prstGeom>
          <a:ln w="762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6076406" y="248193"/>
            <a:ext cx="5238206" cy="6348549"/>
          </a:xfrm>
          <a:prstGeom prst="rect">
            <a:avLst/>
          </a:prstGeom>
          <a:ln w="762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41811" y="440630"/>
            <a:ext cx="5442857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3</a:t>
            </a:r>
          </a:p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¿</a:t>
            </a:r>
            <a:r>
              <a:rPr lang="en-US" sz="2800" dirty="0" err="1" smtClean="0">
                <a:latin typeface="Arial Black" panose="020B0A04020102020204" pitchFamily="34" charset="0"/>
              </a:rPr>
              <a:t>Qué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necesitamos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hacer</a:t>
            </a:r>
            <a:r>
              <a:rPr lang="en-US" sz="2800" dirty="0" smtClean="0">
                <a:latin typeface="Arial Black" panose="020B0A04020102020204" pitchFamily="34" charset="0"/>
              </a:rPr>
              <a:t> para </a:t>
            </a:r>
            <a:r>
              <a:rPr lang="en-US" sz="2800" dirty="0" err="1" smtClean="0">
                <a:latin typeface="Arial Black" panose="020B0A04020102020204" pitchFamily="34" charset="0"/>
              </a:rPr>
              <a:t>ser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discípulos</a:t>
            </a:r>
            <a:r>
              <a:rPr lang="en-US" sz="2800" dirty="0" smtClean="0">
                <a:latin typeface="Arial Black" panose="020B0A04020102020204" pitchFamily="34" charset="0"/>
              </a:rPr>
              <a:t> de </a:t>
            </a:r>
            <a:r>
              <a:rPr lang="en-US" sz="2800" dirty="0" err="1" smtClean="0">
                <a:latin typeface="Arial Black" panose="020B0A04020102020204" pitchFamily="34" charset="0"/>
              </a:rPr>
              <a:t>Jesús</a:t>
            </a:r>
            <a:r>
              <a:rPr lang="en-US" sz="2800" dirty="0" smtClean="0">
                <a:latin typeface="Arial Black" panose="020B0A04020102020204" pitchFamily="34" charset="0"/>
              </a:rPr>
              <a:t>? </a:t>
            </a:r>
            <a:r>
              <a:rPr lang="en-US" sz="2800" dirty="0" err="1" smtClean="0">
                <a:latin typeface="Arial Black" panose="020B0A04020102020204" pitchFamily="34" charset="0"/>
              </a:rPr>
              <a:t>Hechos</a:t>
            </a:r>
            <a:r>
              <a:rPr lang="en-US" sz="2800" dirty="0" smtClean="0">
                <a:latin typeface="Arial Black" panose="020B0A04020102020204" pitchFamily="34" charset="0"/>
              </a:rPr>
              <a:t> 2:38, 3</a:t>
            </a:r>
            <a:endParaRPr lang="en-US" sz="2800" dirty="0">
              <a:latin typeface="Arial Black" panose="020B0A04020102020204" pitchFamily="34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5556069" y="0"/>
            <a:ext cx="6096000" cy="2677656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endParaRPr lang="en-US" sz="2800" dirty="0" smtClean="0">
              <a:latin typeface="Arial Black" panose="020B0A04020102020204" pitchFamily="34" charset="0"/>
            </a:endParaRPr>
          </a:p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4</a:t>
            </a:r>
          </a:p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¿</a:t>
            </a:r>
            <a:r>
              <a:rPr lang="en-US" sz="2800" dirty="0" err="1" smtClean="0">
                <a:latin typeface="Arial Black" panose="020B0A04020102020204" pitchFamily="34" charset="0"/>
              </a:rPr>
              <a:t>Cómo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podemos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llegar</a:t>
            </a:r>
            <a:r>
              <a:rPr lang="en-US" sz="2800" dirty="0" smtClean="0">
                <a:latin typeface="Arial Black" panose="020B0A04020102020204" pitchFamily="34" charset="0"/>
              </a:rPr>
              <a:t> a </a:t>
            </a:r>
            <a:r>
              <a:rPr lang="en-US" sz="2800" dirty="0" err="1" smtClean="0">
                <a:latin typeface="Arial Black" panose="020B0A04020102020204" pitchFamily="34" charset="0"/>
              </a:rPr>
              <a:t>conocer</a:t>
            </a:r>
            <a:r>
              <a:rPr lang="en-US" sz="2800" dirty="0" smtClean="0">
                <a:latin typeface="Arial Black" panose="020B0A04020102020204" pitchFamily="34" charset="0"/>
              </a:rPr>
              <a:t> </a:t>
            </a:r>
            <a:r>
              <a:rPr lang="en-US" sz="2800" dirty="0" err="1" smtClean="0">
                <a:latin typeface="Arial Black" panose="020B0A04020102020204" pitchFamily="34" charset="0"/>
              </a:rPr>
              <a:t>mejor</a:t>
            </a:r>
            <a:r>
              <a:rPr lang="en-US" sz="2800" dirty="0" smtClean="0">
                <a:latin typeface="Arial Black" panose="020B0A04020102020204" pitchFamily="34" charset="0"/>
              </a:rPr>
              <a:t> a </a:t>
            </a:r>
            <a:r>
              <a:rPr lang="en-US" sz="2800" dirty="0" err="1" smtClean="0">
                <a:latin typeface="Arial Black" panose="020B0A04020102020204" pitchFamily="34" charset="0"/>
              </a:rPr>
              <a:t>Jesús</a:t>
            </a:r>
            <a:r>
              <a:rPr lang="en-US" sz="2800" dirty="0" smtClean="0">
                <a:latin typeface="Arial Black" panose="020B0A04020102020204" pitchFamily="34" charset="0"/>
              </a:rPr>
              <a:t>? </a:t>
            </a:r>
          </a:p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(2 Tim. 2:15, 22-24; </a:t>
            </a:r>
          </a:p>
          <a:p>
            <a:pPr algn="ctr"/>
            <a:r>
              <a:rPr lang="en-US" sz="2800" dirty="0" smtClean="0">
                <a:latin typeface="Arial Black" panose="020B0A04020102020204" pitchFamily="34" charset="0"/>
              </a:rPr>
              <a:t>1 </a:t>
            </a:r>
            <a:r>
              <a:rPr lang="en-US" sz="2800" dirty="0" err="1" smtClean="0">
                <a:latin typeface="Arial Black" panose="020B0A04020102020204" pitchFamily="34" charset="0"/>
              </a:rPr>
              <a:t>Tes</a:t>
            </a:r>
            <a:r>
              <a:rPr lang="en-US" sz="2800" dirty="0" smtClean="0">
                <a:latin typeface="Arial Black" panose="020B0A04020102020204" pitchFamily="34" charset="0"/>
              </a:rPr>
              <a:t>. 5:16-18.)</a:t>
            </a:r>
            <a:endParaRPr lang="en-US" sz="2800" dirty="0"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005343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77</Words>
  <Application>Microsoft Office PowerPoint</Application>
  <PresentationFormat>Widescreen</PresentationFormat>
  <Paragraphs>14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Arial Black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Alicia Rivas</dc:creator>
  <cp:lastModifiedBy>Alicia Rivas</cp:lastModifiedBy>
  <cp:revision>1</cp:revision>
  <dcterms:created xsi:type="dcterms:W3CDTF">2019-11-25T20:14:01Z</dcterms:created>
  <dcterms:modified xsi:type="dcterms:W3CDTF">2019-11-25T20:14:12Z</dcterms:modified>
</cp:coreProperties>
</file>

<file path=docProps/thumbnail.jpeg>
</file>