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</p:sldIdLst>
  <p:sldSz cx="12192000" cy="68580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2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12BE0-1C40-277E-6EFC-9168403E66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791B5B-D784-D910-7472-5E079EDF8D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2DD989-CA8B-936F-12AD-2F4BF05D5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D17E-425B-4D65-A141-2C27BAE3876B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3C37E-D827-7578-6EF7-1B1B2C7C5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E5A03-1250-A0F1-B47F-D84825DC2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4D89F-877D-4FAE-ACC7-710C1738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104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8EB7F-106F-5CF0-3919-6C2BFF5D9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78AFC6-9FD3-2A81-2F34-CE48F870CB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6323D-BDAA-89BC-E6C6-077BF5F56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D17E-425B-4D65-A141-2C27BAE3876B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FC04BC-220E-3520-3CB0-AC0EB3E0C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C9ECA-137A-C056-1DFB-8D9FE4F09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4D89F-877D-4FAE-ACC7-710C1738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183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BD8AC0-D7DE-9530-B4CD-4E89026F72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F7ADE1-74A8-FFA2-8DD7-DB8CABBF07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434A5-5D0D-007A-4DCA-C585C2FDF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D17E-425B-4D65-A141-2C27BAE3876B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4E4AC-9392-0703-38B5-A0F7510FB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9F8924-C010-F74B-BAC7-C02275070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4D89F-877D-4FAE-ACC7-710C1738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438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A634B-6D28-0195-26FA-B6DC862D8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A5067-098C-6B43-5C1B-CD3DC9994F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8A46E2-DABA-2053-35C7-DFFB7F4C9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D17E-425B-4D65-A141-2C27BAE3876B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610C3B-8C7A-D8A0-E5FC-E90E8392B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47C19D-9703-8C30-BC05-AC6944B1A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4D89F-877D-4FAE-ACC7-710C1738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355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D1273-1078-46C4-AFE0-0850BFC98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78E140-882C-B32C-0494-CB2EE245C9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93CAD7-A1B5-59CA-AFC0-0DE0019DF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D17E-425B-4D65-A141-2C27BAE3876B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27415-9038-0494-569B-4FA72BD0D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DA997-93E1-5E39-8F6C-0CF616F96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4D89F-877D-4FAE-ACC7-710C1738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69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7CB84-FEBA-5585-D507-A2589E229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5E81FB-75E0-EE3E-3D97-CC04D2916E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D983D2-9494-C803-B2A6-F40E1FC802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75E011-42E1-3417-E7F5-CDCC0BED2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D17E-425B-4D65-A141-2C27BAE3876B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5C284C-56D8-D26D-718C-609E54B1D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52FEA9-FD74-660B-591A-AC00EA8B7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4D89F-877D-4FAE-ACC7-710C1738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81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6D813-F40F-B29D-9643-7D3F4AE46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E70CC-3672-4187-AD81-6245417C6A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6F2CD3-B071-44D2-B8C1-BFABD3C7A2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722ED9-14E5-5FCC-3A7D-5C7A26A6C4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ACCFB2-7229-01AA-545E-B565A240DA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A7234C-E4FC-F4FD-31EE-9D3711B73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D17E-425B-4D65-A141-2C27BAE3876B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D3C090-C851-5C83-5BAB-597918FC2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F8D5-2554-C2E1-4D44-7F3F008C6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4D89F-877D-4FAE-ACC7-710C1738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921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3591C-7F22-6A13-B582-82241B68B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779FFA-FC6E-4ABF-A28E-DF0254162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D17E-425B-4D65-A141-2C27BAE3876B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358610-A56C-A180-E894-AE86551E3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971521-66E4-6409-4832-F52026194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4D89F-877D-4FAE-ACC7-710C1738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57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205E2C-BAF1-4AB6-A03F-D45FEA301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D17E-425B-4D65-A141-2C27BAE3876B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EABB26-689F-4BA3-C924-296060FC6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F0D152-CFAF-0003-B674-6FABA8DB1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4D89F-877D-4FAE-ACC7-710C1738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52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BC1E9-1C02-C4FC-ABEF-1ECB700F3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CF1146-D468-7049-8335-814A4F7EAD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C3F201-5843-284C-C86F-12F4CCFFC5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737D77-C57A-89A6-34A4-7727A8094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D17E-425B-4D65-A141-2C27BAE3876B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95FC41-B49B-8F34-ACE1-98CABCCD3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C5220D-7060-075A-048C-EA2FA8C38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4D89F-877D-4FAE-ACC7-710C1738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868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326FE-414D-E6A1-2008-E9552BC5D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15A3BE-8F0C-6D3D-47F1-4BA65D70C0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22C3F6-CF6B-E2A5-7C92-239B4DE897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B35E4B-581E-6417-955E-CC6A6B4CE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D17E-425B-4D65-A141-2C27BAE3876B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9D0642-FE6D-C0CB-EA8B-DA8F155D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8B7348-40DC-6D21-E4AA-C6F8601D4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4D89F-877D-4FAE-ACC7-710C1738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336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391DB0-B256-F21E-84EB-21DD70B8F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2F6E79-2B2D-D6F5-9A13-5F73E7F437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C83CB3-E483-C8F1-5E4F-C9882AF0B8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2D17E-425B-4D65-A141-2C27BAE3876B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32FD92-2703-7138-64E7-DEF4ACDA21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2B574-6953-07EA-01D3-E365FB37B6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4D89F-877D-4FAE-ACC7-710C1738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660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A3039-07B2-B77C-11FE-CFCB62866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0EBFFA-8ED7-EDAD-8E00-2B037DA2A4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6D85F7-D8E2-8B9C-8DD2-EE25B1B32F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71" y="0"/>
            <a:ext cx="117352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506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362BE66-9959-F2EF-315D-319067E8F4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683C6568-4B95-EC47-691B-EEBB9AFC331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Yellow,beige,clip Art,boat,dinghy - Cartoon Row Boat Transparent , Free  Transparent Clipart - ClipartKey">
            <a:extLst>
              <a:ext uri="{FF2B5EF4-FFF2-40B4-BE49-F238E27FC236}">
                <a16:creationId xmlns:a16="http://schemas.microsoft.com/office/drawing/2014/main" id="{B04C6955-3891-4F23-F7F8-8D12C00C4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4791" y="-1"/>
            <a:ext cx="13104055" cy="7350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9718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776B0-5318-8E79-8C99-C7BDC9BC6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854E7D-EB84-D7AF-3ED0-356E4F96B7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Bible: NT Jesus Healed">
            <a:extLst>
              <a:ext uri="{FF2B5EF4-FFF2-40B4-BE49-F238E27FC236}">
                <a16:creationId xmlns:a16="http://schemas.microsoft.com/office/drawing/2014/main" id="{DA514212-E3CB-5DA7-61C8-E2743DAB92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717361" y="-2164946"/>
            <a:ext cx="6492874" cy="10822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43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5AB88-05CA-153F-3E3A-42922A2C2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8DC7DE-E802-9DE0-E9E3-99D854B1CA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Bible: NT Jesus Healed">
            <a:extLst>
              <a:ext uri="{FF2B5EF4-FFF2-40B4-BE49-F238E27FC236}">
                <a16:creationId xmlns:a16="http://schemas.microsoft.com/office/drawing/2014/main" id="{B7149145-AD62-B192-EEDD-6E3B9C982A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59586" y="-1498118"/>
            <a:ext cx="6925231" cy="10358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525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7FF04-D2D7-0CAF-51C4-C1A4B52B1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5BD1F0-7D08-C002-0BF8-89CE5CBC1F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lases dominicales">
            <a:extLst>
              <a:ext uri="{FF2B5EF4-FFF2-40B4-BE49-F238E27FC236}">
                <a16:creationId xmlns:a16="http://schemas.microsoft.com/office/drawing/2014/main" id="{E25BC2E9-53BF-F036-BE02-728306734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637952" y="-1359142"/>
            <a:ext cx="6676469" cy="998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8098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20E05-9EDE-727F-C1DF-D78878324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0303B9-40C9-545E-758E-1EB058076C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DCFAC5BB-685B-0361-255F-7D9C0B2D8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38382" y="-1690027"/>
            <a:ext cx="6183916" cy="926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887E269-B452-CD2B-F3E4-60DA8F5D4A1D}"/>
              </a:ext>
            </a:extLst>
          </p:cNvPr>
          <p:cNvSpPr/>
          <p:nvPr/>
        </p:nvSpPr>
        <p:spPr>
          <a:xfrm>
            <a:off x="9475470" y="1825625"/>
            <a:ext cx="560070" cy="28949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FE873F0-032F-A81B-2C61-6E1EDDB008DD}"/>
              </a:ext>
            </a:extLst>
          </p:cNvPr>
          <p:cNvSpPr/>
          <p:nvPr/>
        </p:nvSpPr>
        <p:spPr>
          <a:xfrm>
            <a:off x="9384030" y="1683704"/>
            <a:ext cx="857250" cy="34483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516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0D5F4-9813-2E52-7D3F-54282E548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02880C-5EE6-83FA-D644-C59097044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4" name="Picture 4" descr="Kathy Ritza">
            <a:extLst>
              <a:ext uri="{FF2B5EF4-FFF2-40B4-BE49-F238E27FC236}">
                <a16:creationId xmlns:a16="http://schemas.microsoft.com/office/drawing/2014/main" id="{B6BC4037-D5F6-AA8C-79E0-1BB5B4588B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44175" y="-1600920"/>
            <a:ext cx="6778625" cy="10139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365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82579-AC24-7A0C-E171-3A79C73D3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B3AC7A-8DB5-DA5D-FC63-CFE25DF998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24 Clipart fish ideas | clip art, fish, cartoon fish">
            <a:extLst>
              <a:ext uri="{FF2B5EF4-FFF2-40B4-BE49-F238E27FC236}">
                <a16:creationId xmlns:a16="http://schemas.microsoft.com/office/drawing/2014/main" id="{2674F0AD-9590-DFC4-2207-CE3E39E151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590" y="0"/>
            <a:ext cx="10961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630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71AC85B-5F62-4DF3-445D-67F3E8E58A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313" y="147274"/>
            <a:ext cx="8892037" cy="658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622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Widescreen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Rivas</dc:creator>
  <cp:lastModifiedBy>Alicia Rivas</cp:lastModifiedBy>
  <cp:revision>1</cp:revision>
  <cp:lastPrinted>2022-05-11T05:16:59Z</cp:lastPrinted>
  <dcterms:created xsi:type="dcterms:W3CDTF">2022-05-11T04:49:56Z</dcterms:created>
  <dcterms:modified xsi:type="dcterms:W3CDTF">2022-05-11T05:17:30Z</dcterms:modified>
</cp:coreProperties>
</file>