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0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4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0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5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3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19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6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4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7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6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1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21223-BFB8-4944-94BF-33689696BDCC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2FC57-4BF6-4EB4-8D41-C12779752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2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627" y="366167"/>
            <a:ext cx="4220841" cy="3030176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376" y="366167"/>
            <a:ext cx="4220841" cy="3030176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628" y="3618818"/>
            <a:ext cx="4220841" cy="3030176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376" y="3618818"/>
            <a:ext cx="4220841" cy="3030176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6756889" y="3684132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Canten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al 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Señor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”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(Salmo 98:1)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495532" y="3661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Canten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al 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Señor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”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(Salmo 98:1)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9627" y="36841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Canten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al 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Señor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”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(Salmo 98:1)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84469" y="27500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Canten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al 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Señor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”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(Salmo 98:1)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45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dcterms:created xsi:type="dcterms:W3CDTF">2019-02-27T06:16:07Z</dcterms:created>
  <dcterms:modified xsi:type="dcterms:W3CDTF">2019-02-27T06:16:30Z</dcterms:modified>
</cp:coreProperties>
</file>