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6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1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2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4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6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0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5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0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CF7F5-9313-4BE7-8861-A9194E4FEB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F91E-2238-4370-9914-946E64BD4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1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869" y="552994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23657" y="3509554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11885" y="552994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23657" y="552994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011885" y="3509554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6869" y="3509553"/>
            <a:ext cx="3474720" cy="256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8" y="729946"/>
            <a:ext cx="1907176" cy="192181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86054" y="1090688"/>
            <a:ext cx="1593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26869" y="4189548"/>
            <a:ext cx="1471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315097" y="1090688"/>
            <a:ext cx="13803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9766662" y="1090688"/>
            <a:ext cx="1719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6235337" y="3912550"/>
            <a:ext cx="12670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7990114" y="4051049"/>
            <a:ext cx="152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en-US" b="1" dirty="0" err="1" smtClean="0"/>
              <a:t>Hablen</a:t>
            </a:r>
            <a:r>
              <a:rPr lang="en-US" b="1" dirty="0" smtClean="0"/>
              <a:t> de </a:t>
            </a:r>
            <a:r>
              <a:rPr lang="en-US" b="1" dirty="0" err="1" smtClean="0"/>
              <a:t>todas</a:t>
            </a:r>
            <a:r>
              <a:rPr lang="en-US" b="1" dirty="0" smtClean="0"/>
              <a:t> </a:t>
            </a:r>
            <a:r>
              <a:rPr lang="en-US" b="1" dirty="0" err="1" smtClean="0"/>
              <a:t>sus</a:t>
            </a:r>
            <a:r>
              <a:rPr lang="en-US" b="1" dirty="0" smtClean="0"/>
              <a:t> </a:t>
            </a:r>
            <a:r>
              <a:rPr lang="en-US" b="1" dirty="0" err="1" smtClean="0"/>
              <a:t>maravillas</a:t>
            </a:r>
            <a:r>
              <a:rPr lang="en-US" b="1" dirty="0" smtClean="0"/>
              <a:t>”</a:t>
            </a:r>
          </a:p>
          <a:p>
            <a:pPr algn="ctr"/>
            <a:r>
              <a:rPr lang="en-US" b="1" dirty="0" smtClean="0"/>
              <a:t>SALMO 105:2</a:t>
            </a:r>
            <a:endParaRPr lang="en-US" b="1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465" y="729946"/>
            <a:ext cx="1915502" cy="226858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120" y="729945"/>
            <a:ext cx="1851015" cy="20655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618" y="3732387"/>
            <a:ext cx="1797632" cy="2114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2514" y="3732387"/>
            <a:ext cx="1936493" cy="19723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5257" y="3625228"/>
            <a:ext cx="1959429" cy="23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3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dcterms:created xsi:type="dcterms:W3CDTF">2019-10-20T16:45:26Z</dcterms:created>
  <dcterms:modified xsi:type="dcterms:W3CDTF">2019-10-20T17:40:37Z</dcterms:modified>
</cp:coreProperties>
</file>